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74" r:id="rId6"/>
    <p:sldId id="262" r:id="rId7"/>
    <p:sldId id="272" r:id="rId8"/>
    <p:sldId id="260" r:id="rId9"/>
    <p:sldId id="268" r:id="rId10"/>
    <p:sldId id="284" r:id="rId11"/>
    <p:sldId id="265" r:id="rId12"/>
    <p:sldId id="275" r:id="rId13"/>
    <p:sldId id="269" r:id="rId14"/>
    <p:sldId id="267" r:id="rId15"/>
    <p:sldId id="273" r:id="rId16"/>
    <p:sldId id="276" r:id="rId17"/>
    <p:sldId id="261" r:id="rId18"/>
    <p:sldId id="282" r:id="rId19"/>
    <p:sldId id="271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1"/>
  </p:normalViewPr>
  <p:slideViewPr>
    <p:cSldViewPr snapToGrid="0">
      <p:cViewPr varScale="1">
        <p:scale>
          <a:sx n="93" d="100"/>
          <a:sy n="93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2236-F727-4ACC-B328-908794E1093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534DD74-1B35-4A96-AC38-0F37E8AE085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dirty="0"/>
            <a:t> Roadster, Number of Products: 10,594</a:t>
          </a:r>
          <a:endParaRPr lang="en-US" dirty="0"/>
        </a:p>
      </dgm:t>
    </dgm:pt>
    <dgm:pt modelId="{23C56760-BCFA-43B2-8CD2-D0753BA270F1}" type="parTrans" cxnId="{208E79DA-FC29-42F0-A8AA-1E426278180A}">
      <dgm:prSet/>
      <dgm:spPr/>
      <dgm:t>
        <a:bodyPr/>
        <a:lstStyle/>
        <a:p>
          <a:endParaRPr lang="en-US"/>
        </a:p>
      </dgm:t>
    </dgm:pt>
    <dgm:pt modelId="{8D843597-123F-4BAD-9C91-7D592BD6E9EE}" type="sibTrans" cxnId="{208E79DA-FC29-42F0-A8AA-1E426278180A}">
      <dgm:prSet/>
      <dgm:spPr/>
      <dgm:t>
        <a:bodyPr/>
        <a:lstStyle/>
        <a:p>
          <a:endParaRPr lang="en-US"/>
        </a:p>
      </dgm:t>
    </dgm:pt>
    <dgm:pt modelId="{8120B268-AA66-4F1A-9613-459309F6A5D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dirty="0"/>
            <a:t> Anouk, Number of Products: 6,078</a:t>
          </a:r>
          <a:endParaRPr lang="en-US" dirty="0"/>
        </a:p>
      </dgm:t>
    </dgm:pt>
    <dgm:pt modelId="{F8650C36-24B0-4AF9-84CB-1E744D0A03B8}" type="parTrans" cxnId="{3A059E0B-DFF0-4E39-A70D-EB4B79C9A781}">
      <dgm:prSet/>
      <dgm:spPr/>
      <dgm:t>
        <a:bodyPr/>
        <a:lstStyle/>
        <a:p>
          <a:endParaRPr lang="en-US"/>
        </a:p>
      </dgm:t>
    </dgm:pt>
    <dgm:pt modelId="{642A45BF-4BF7-4F43-A7B0-7AFAD3336861}" type="sibTrans" cxnId="{3A059E0B-DFF0-4E39-A70D-EB4B79C9A781}">
      <dgm:prSet/>
      <dgm:spPr/>
      <dgm:t>
        <a:bodyPr/>
        <a:lstStyle/>
        <a:p>
          <a:endParaRPr lang="en-US"/>
        </a:p>
      </dgm:t>
    </dgm:pt>
    <dgm:pt modelId="{09B7DAAB-A78A-4922-AC87-5032E4D2CDA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dirty="0"/>
            <a:t> Max, Number of Products: 6,457</a:t>
          </a:r>
          <a:endParaRPr lang="en-US" dirty="0"/>
        </a:p>
      </dgm:t>
    </dgm:pt>
    <dgm:pt modelId="{CCDCEE27-798D-4ABC-81E5-4695AC14EDC0}" type="sibTrans" cxnId="{D0C06C9A-7993-407A-8C76-AC21FA3CFCF7}">
      <dgm:prSet/>
      <dgm:spPr/>
      <dgm:t>
        <a:bodyPr/>
        <a:lstStyle/>
        <a:p>
          <a:endParaRPr lang="en-US"/>
        </a:p>
      </dgm:t>
    </dgm:pt>
    <dgm:pt modelId="{682CC41E-6387-492F-90AD-52BC1CA7ACC8}" type="parTrans" cxnId="{D0C06C9A-7993-407A-8C76-AC21FA3CFCF7}">
      <dgm:prSet/>
      <dgm:spPr/>
      <dgm:t>
        <a:bodyPr/>
        <a:lstStyle/>
        <a:p>
          <a:endParaRPr lang="en-US"/>
        </a:p>
      </dgm:t>
    </dgm:pt>
    <dgm:pt modelId="{07A33280-9C41-40CA-974D-F26B48FFCDC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dirty="0"/>
            <a:t>Puma, Number of Products: 6,525</a:t>
          </a:r>
          <a:endParaRPr lang="en-US" dirty="0"/>
        </a:p>
      </dgm:t>
    </dgm:pt>
    <dgm:pt modelId="{25EFE452-8E63-45BA-A03F-AA3AF6E949B4}" type="sibTrans" cxnId="{716E7B99-A437-4D6E-8E8C-8EDB31BF6422}">
      <dgm:prSet/>
      <dgm:spPr/>
      <dgm:t>
        <a:bodyPr/>
        <a:lstStyle/>
        <a:p>
          <a:endParaRPr lang="en-US"/>
        </a:p>
      </dgm:t>
    </dgm:pt>
    <dgm:pt modelId="{20C8B0E9-70F2-4B2B-967A-88E6B7F8AB4A}" type="parTrans" cxnId="{716E7B99-A437-4D6E-8E8C-8EDB31BF6422}">
      <dgm:prSet/>
      <dgm:spPr/>
      <dgm:t>
        <a:bodyPr/>
        <a:lstStyle/>
        <a:p>
          <a:endParaRPr lang="en-US"/>
        </a:p>
      </dgm:t>
    </dgm:pt>
    <dgm:pt modelId="{7205C64B-9656-4E1B-AF4C-36C8B3A895A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dirty="0"/>
            <a:t>H&amp;M, Number of Products: 6,649</a:t>
          </a:r>
          <a:endParaRPr lang="en-US" dirty="0"/>
        </a:p>
      </dgm:t>
    </dgm:pt>
    <dgm:pt modelId="{70C1A22E-25A5-4D28-BE23-CD9402D0C622}" type="sibTrans" cxnId="{BF5B96C3-F392-43AC-B8A8-A6308029310C}">
      <dgm:prSet/>
      <dgm:spPr/>
      <dgm:t>
        <a:bodyPr/>
        <a:lstStyle/>
        <a:p>
          <a:endParaRPr lang="en-US"/>
        </a:p>
      </dgm:t>
    </dgm:pt>
    <dgm:pt modelId="{85652F3E-5C07-4742-B128-3AB4D438FEAC}" type="parTrans" cxnId="{BF5B96C3-F392-43AC-B8A8-A6308029310C}">
      <dgm:prSet/>
      <dgm:spPr/>
      <dgm:t>
        <a:bodyPr/>
        <a:lstStyle/>
        <a:p>
          <a:endParaRPr lang="en-US"/>
        </a:p>
      </dgm:t>
    </dgm:pt>
    <dgm:pt modelId="{7CC8D1AB-983D-4BDF-829D-2EA1D31DAE5C}" type="pres">
      <dgm:prSet presAssocID="{C17E2236-F727-4ACC-B328-908794E10937}" presName="root" presStyleCnt="0">
        <dgm:presLayoutVars>
          <dgm:dir/>
          <dgm:resizeHandles val="exact"/>
        </dgm:presLayoutVars>
      </dgm:prSet>
      <dgm:spPr/>
    </dgm:pt>
    <dgm:pt modelId="{9C645FC5-5CB2-4A9C-8B72-487797FCEAB5}" type="pres">
      <dgm:prSet presAssocID="{7534DD74-1B35-4A96-AC38-0F37E8AE0859}" presName="compNode" presStyleCnt="0"/>
      <dgm:spPr/>
    </dgm:pt>
    <dgm:pt modelId="{A263EB1F-F918-45CC-9636-96E8F025FF08}" type="pres">
      <dgm:prSet presAssocID="{7534DD74-1B35-4A96-AC38-0F37E8AE085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683D4646-CC25-4CC1-8020-135D95BD9783}" type="pres">
      <dgm:prSet presAssocID="{7534DD74-1B35-4A96-AC38-0F37E8AE0859}" presName="spaceRect" presStyleCnt="0"/>
      <dgm:spPr/>
    </dgm:pt>
    <dgm:pt modelId="{2761029C-8853-4A50-AC07-5D5BDD918B00}" type="pres">
      <dgm:prSet presAssocID="{7534DD74-1B35-4A96-AC38-0F37E8AE0859}" presName="textRect" presStyleLbl="revTx" presStyleIdx="0" presStyleCnt="5">
        <dgm:presLayoutVars>
          <dgm:chMax val="1"/>
          <dgm:chPref val="1"/>
        </dgm:presLayoutVars>
      </dgm:prSet>
      <dgm:spPr/>
    </dgm:pt>
    <dgm:pt modelId="{56374510-2152-4B7E-8921-1797BB11CE57}" type="pres">
      <dgm:prSet presAssocID="{8D843597-123F-4BAD-9C91-7D592BD6E9EE}" presName="sibTrans" presStyleCnt="0"/>
      <dgm:spPr/>
    </dgm:pt>
    <dgm:pt modelId="{793FCC5B-4BB8-4AEC-97CF-F5E15869365B}" type="pres">
      <dgm:prSet presAssocID="{7205C64B-9656-4E1B-AF4C-36C8B3A895A5}" presName="compNode" presStyleCnt="0"/>
      <dgm:spPr/>
    </dgm:pt>
    <dgm:pt modelId="{365650B3-8830-45C7-B5FF-30A11CEEBD1E}" type="pres">
      <dgm:prSet presAssocID="{7205C64B-9656-4E1B-AF4C-36C8B3A895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277201FD-C449-4BB4-9FE9-CC53CB164897}" type="pres">
      <dgm:prSet presAssocID="{7205C64B-9656-4E1B-AF4C-36C8B3A895A5}" presName="spaceRect" presStyleCnt="0"/>
      <dgm:spPr/>
    </dgm:pt>
    <dgm:pt modelId="{5E2095CC-E1F5-457F-953C-E3FB70EF1A21}" type="pres">
      <dgm:prSet presAssocID="{7205C64B-9656-4E1B-AF4C-36C8B3A895A5}" presName="textRect" presStyleLbl="revTx" presStyleIdx="1" presStyleCnt="5">
        <dgm:presLayoutVars>
          <dgm:chMax val="1"/>
          <dgm:chPref val="1"/>
        </dgm:presLayoutVars>
      </dgm:prSet>
      <dgm:spPr/>
    </dgm:pt>
    <dgm:pt modelId="{D08C931C-42D6-4AC1-909C-B5927701CAC9}" type="pres">
      <dgm:prSet presAssocID="{70C1A22E-25A5-4D28-BE23-CD9402D0C622}" presName="sibTrans" presStyleCnt="0"/>
      <dgm:spPr/>
    </dgm:pt>
    <dgm:pt modelId="{FBF309BC-3C5F-4327-A0E8-2FB918C2FB68}" type="pres">
      <dgm:prSet presAssocID="{07A33280-9C41-40CA-974D-F26B48FFCDCB}" presName="compNode" presStyleCnt="0"/>
      <dgm:spPr/>
    </dgm:pt>
    <dgm:pt modelId="{FAC665EE-EB26-40F9-9B83-ABA009ECD429}" type="pres">
      <dgm:prSet presAssocID="{07A33280-9C41-40CA-974D-F26B48FFCD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B27D4FCD-09AF-4D02-8E64-EC30158A53DB}" type="pres">
      <dgm:prSet presAssocID="{07A33280-9C41-40CA-974D-F26B48FFCDCB}" presName="spaceRect" presStyleCnt="0"/>
      <dgm:spPr/>
    </dgm:pt>
    <dgm:pt modelId="{B41066C4-02D9-4695-803C-56CBA3A60D65}" type="pres">
      <dgm:prSet presAssocID="{07A33280-9C41-40CA-974D-F26B48FFCDCB}" presName="textRect" presStyleLbl="revTx" presStyleIdx="2" presStyleCnt="5">
        <dgm:presLayoutVars>
          <dgm:chMax val="1"/>
          <dgm:chPref val="1"/>
        </dgm:presLayoutVars>
      </dgm:prSet>
      <dgm:spPr/>
    </dgm:pt>
    <dgm:pt modelId="{0EF571CA-1B5D-4839-BAA2-E163F6232920}" type="pres">
      <dgm:prSet presAssocID="{25EFE452-8E63-45BA-A03F-AA3AF6E949B4}" presName="sibTrans" presStyleCnt="0"/>
      <dgm:spPr/>
    </dgm:pt>
    <dgm:pt modelId="{0C4C0FAE-85E1-4D67-AC30-A4C7B08BB216}" type="pres">
      <dgm:prSet presAssocID="{09B7DAAB-A78A-4922-AC87-5032E4D2CDAD}" presName="compNode" presStyleCnt="0"/>
      <dgm:spPr/>
    </dgm:pt>
    <dgm:pt modelId="{8E1D75CA-0B08-48A1-ADF8-384A2C4BD108}" type="pres">
      <dgm:prSet presAssocID="{09B7DAAB-A78A-4922-AC87-5032E4D2CDA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509B56B-C344-4D36-88CC-EF06F57E9E42}" type="pres">
      <dgm:prSet presAssocID="{09B7DAAB-A78A-4922-AC87-5032E4D2CDAD}" presName="spaceRect" presStyleCnt="0"/>
      <dgm:spPr/>
    </dgm:pt>
    <dgm:pt modelId="{1F8212B0-3B68-4E76-B8AC-A1FA823DF74E}" type="pres">
      <dgm:prSet presAssocID="{09B7DAAB-A78A-4922-AC87-5032E4D2CDAD}" presName="textRect" presStyleLbl="revTx" presStyleIdx="3" presStyleCnt="5">
        <dgm:presLayoutVars>
          <dgm:chMax val="1"/>
          <dgm:chPref val="1"/>
        </dgm:presLayoutVars>
      </dgm:prSet>
      <dgm:spPr/>
    </dgm:pt>
    <dgm:pt modelId="{A1B96761-01C1-44CF-B706-93B431797247}" type="pres">
      <dgm:prSet presAssocID="{CCDCEE27-798D-4ABC-81E5-4695AC14EDC0}" presName="sibTrans" presStyleCnt="0"/>
      <dgm:spPr/>
    </dgm:pt>
    <dgm:pt modelId="{B31E9B94-23F9-4311-8218-4F4AC009D16E}" type="pres">
      <dgm:prSet presAssocID="{8120B268-AA66-4F1A-9613-459309F6A5D7}" presName="compNode" presStyleCnt="0"/>
      <dgm:spPr/>
    </dgm:pt>
    <dgm:pt modelId="{B68178E3-E070-40BB-9524-ED71F0FBB9F1}" type="pres">
      <dgm:prSet presAssocID="{8120B268-AA66-4F1A-9613-459309F6A5D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D1F22B39-66FD-44D2-B04E-0BC9BC38C308}" type="pres">
      <dgm:prSet presAssocID="{8120B268-AA66-4F1A-9613-459309F6A5D7}" presName="spaceRect" presStyleCnt="0"/>
      <dgm:spPr/>
    </dgm:pt>
    <dgm:pt modelId="{DA882B53-1F69-42CD-976B-8E4BD4FA7AB0}" type="pres">
      <dgm:prSet presAssocID="{8120B268-AA66-4F1A-9613-459309F6A5D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EC6CF07-C807-7042-89AF-5CE84723AD9D}" type="presOf" srcId="{09B7DAAB-A78A-4922-AC87-5032E4D2CDAD}" destId="{1F8212B0-3B68-4E76-B8AC-A1FA823DF74E}" srcOrd="0" destOrd="0" presId="urn:microsoft.com/office/officeart/2018/2/layout/IconLabelList"/>
    <dgm:cxn modelId="{3A059E0B-DFF0-4E39-A70D-EB4B79C9A781}" srcId="{C17E2236-F727-4ACC-B328-908794E10937}" destId="{8120B268-AA66-4F1A-9613-459309F6A5D7}" srcOrd="4" destOrd="0" parTransId="{F8650C36-24B0-4AF9-84CB-1E744D0A03B8}" sibTransId="{642A45BF-4BF7-4F43-A7B0-7AFAD3336861}"/>
    <dgm:cxn modelId="{BF9CDB32-81A8-264F-9F2B-EF61C99DC01C}" type="presOf" srcId="{7205C64B-9656-4E1B-AF4C-36C8B3A895A5}" destId="{5E2095CC-E1F5-457F-953C-E3FB70EF1A21}" srcOrd="0" destOrd="0" presId="urn:microsoft.com/office/officeart/2018/2/layout/IconLabelList"/>
    <dgm:cxn modelId="{49FD803E-1277-DB4D-9B8B-099C128843C9}" type="presOf" srcId="{8120B268-AA66-4F1A-9613-459309F6A5D7}" destId="{DA882B53-1F69-42CD-976B-8E4BD4FA7AB0}" srcOrd="0" destOrd="0" presId="urn:microsoft.com/office/officeart/2018/2/layout/IconLabelList"/>
    <dgm:cxn modelId="{385D8453-6C44-284C-997B-E2EDD5CEEF76}" type="presOf" srcId="{7534DD74-1B35-4A96-AC38-0F37E8AE0859}" destId="{2761029C-8853-4A50-AC07-5D5BDD918B00}" srcOrd="0" destOrd="0" presId="urn:microsoft.com/office/officeart/2018/2/layout/IconLabelList"/>
    <dgm:cxn modelId="{E0A9DD7A-0DF2-4C44-8503-E7654D6CEDD7}" type="presOf" srcId="{07A33280-9C41-40CA-974D-F26B48FFCDCB}" destId="{B41066C4-02D9-4695-803C-56CBA3A60D65}" srcOrd="0" destOrd="0" presId="urn:microsoft.com/office/officeart/2018/2/layout/IconLabelList"/>
    <dgm:cxn modelId="{716E7B99-A437-4D6E-8E8C-8EDB31BF6422}" srcId="{C17E2236-F727-4ACC-B328-908794E10937}" destId="{07A33280-9C41-40CA-974D-F26B48FFCDCB}" srcOrd="2" destOrd="0" parTransId="{20C8B0E9-70F2-4B2B-967A-88E6B7F8AB4A}" sibTransId="{25EFE452-8E63-45BA-A03F-AA3AF6E949B4}"/>
    <dgm:cxn modelId="{11D4639A-4B19-0A46-842B-08F2C80B1674}" type="presOf" srcId="{C17E2236-F727-4ACC-B328-908794E10937}" destId="{7CC8D1AB-983D-4BDF-829D-2EA1D31DAE5C}" srcOrd="0" destOrd="0" presId="urn:microsoft.com/office/officeart/2018/2/layout/IconLabelList"/>
    <dgm:cxn modelId="{D0C06C9A-7993-407A-8C76-AC21FA3CFCF7}" srcId="{C17E2236-F727-4ACC-B328-908794E10937}" destId="{09B7DAAB-A78A-4922-AC87-5032E4D2CDAD}" srcOrd="3" destOrd="0" parTransId="{682CC41E-6387-492F-90AD-52BC1CA7ACC8}" sibTransId="{CCDCEE27-798D-4ABC-81E5-4695AC14EDC0}"/>
    <dgm:cxn modelId="{BF5B96C3-F392-43AC-B8A8-A6308029310C}" srcId="{C17E2236-F727-4ACC-B328-908794E10937}" destId="{7205C64B-9656-4E1B-AF4C-36C8B3A895A5}" srcOrd="1" destOrd="0" parTransId="{85652F3E-5C07-4742-B128-3AB4D438FEAC}" sibTransId="{70C1A22E-25A5-4D28-BE23-CD9402D0C622}"/>
    <dgm:cxn modelId="{208E79DA-FC29-42F0-A8AA-1E426278180A}" srcId="{C17E2236-F727-4ACC-B328-908794E10937}" destId="{7534DD74-1B35-4A96-AC38-0F37E8AE0859}" srcOrd="0" destOrd="0" parTransId="{23C56760-BCFA-43B2-8CD2-D0753BA270F1}" sibTransId="{8D843597-123F-4BAD-9C91-7D592BD6E9EE}"/>
    <dgm:cxn modelId="{07347E61-0E89-3F4C-A6B5-A98DA7E9B9FC}" type="presParOf" srcId="{7CC8D1AB-983D-4BDF-829D-2EA1D31DAE5C}" destId="{9C645FC5-5CB2-4A9C-8B72-487797FCEAB5}" srcOrd="0" destOrd="0" presId="urn:microsoft.com/office/officeart/2018/2/layout/IconLabelList"/>
    <dgm:cxn modelId="{DAE85B0E-AAD3-9248-A138-6BD321A29620}" type="presParOf" srcId="{9C645FC5-5CB2-4A9C-8B72-487797FCEAB5}" destId="{A263EB1F-F918-45CC-9636-96E8F025FF08}" srcOrd="0" destOrd="0" presId="urn:microsoft.com/office/officeart/2018/2/layout/IconLabelList"/>
    <dgm:cxn modelId="{784ACB52-868A-9C41-AC78-9B87CFE7A317}" type="presParOf" srcId="{9C645FC5-5CB2-4A9C-8B72-487797FCEAB5}" destId="{683D4646-CC25-4CC1-8020-135D95BD9783}" srcOrd="1" destOrd="0" presId="urn:microsoft.com/office/officeart/2018/2/layout/IconLabelList"/>
    <dgm:cxn modelId="{D2322199-02C4-9840-B727-5C2B113DCFBA}" type="presParOf" srcId="{9C645FC5-5CB2-4A9C-8B72-487797FCEAB5}" destId="{2761029C-8853-4A50-AC07-5D5BDD918B00}" srcOrd="2" destOrd="0" presId="urn:microsoft.com/office/officeart/2018/2/layout/IconLabelList"/>
    <dgm:cxn modelId="{D1B87D47-DC94-1B46-B46F-D5B7D8F21C1B}" type="presParOf" srcId="{7CC8D1AB-983D-4BDF-829D-2EA1D31DAE5C}" destId="{56374510-2152-4B7E-8921-1797BB11CE57}" srcOrd="1" destOrd="0" presId="urn:microsoft.com/office/officeart/2018/2/layout/IconLabelList"/>
    <dgm:cxn modelId="{C6A5C770-A319-AE43-96AE-1FBDB90DB0E3}" type="presParOf" srcId="{7CC8D1AB-983D-4BDF-829D-2EA1D31DAE5C}" destId="{793FCC5B-4BB8-4AEC-97CF-F5E15869365B}" srcOrd="2" destOrd="0" presId="urn:microsoft.com/office/officeart/2018/2/layout/IconLabelList"/>
    <dgm:cxn modelId="{CCAE9EA0-92CC-B548-BD23-184861AACE5C}" type="presParOf" srcId="{793FCC5B-4BB8-4AEC-97CF-F5E15869365B}" destId="{365650B3-8830-45C7-B5FF-30A11CEEBD1E}" srcOrd="0" destOrd="0" presId="urn:microsoft.com/office/officeart/2018/2/layout/IconLabelList"/>
    <dgm:cxn modelId="{920FBD89-A168-2949-9A79-8C478F97692C}" type="presParOf" srcId="{793FCC5B-4BB8-4AEC-97CF-F5E15869365B}" destId="{277201FD-C449-4BB4-9FE9-CC53CB164897}" srcOrd="1" destOrd="0" presId="urn:microsoft.com/office/officeart/2018/2/layout/IconLabelList"/>
    <dgm:cxn modelId="{10CA229F-80B2-AF49-A9DA-88A3FA5CD0B9}" type="presParOf" srcId="{793FCC5B-4BB8-4AEC-97CF-F5E15869365B}" destId="{5E2095CC-E1F5-457F-953C-E3FB70EF1A21}" srcOrd="2" destOrd="0" presId="urn:microsoft.com/office/officeart/2018/2/layout/IconLabelList"/>
    <dgm:cxn modelId="{79166330-BD5E-F14E-9906-D7BA5B4B5504}" type="presParOf" srcId="{7CC8D1AB-983D-4BDF-829D-2EA1D31DAE5C}" destId="{D08C931C-42D6-4AC1-909C-B5927701CAC9}" srcOrd="3" destOrd="0" presId="urn:microsoft.com/office/officeart/2018/2/layout/IconLabelList"/>
    <dgm:cxn modelId="{EF89E71C-4E17-9341-97CE-8ECA884DC078}" type="presParOf" srcId="{7CC8D1AB-983D-4BDF-829D-2EA1D31DAE5C}" destId="{FBF309BC-3C5F-4327-A0E8-2FB918C2FB68}" srcOrd="4" destOrd="0" presId="urn:microsoft.com/office/officeart/2018/2/layout/IconLabelList"/>
    <dgm:cxn modelId="{2820B075-1087-914D-9FF8-B100C8A12CC5}" type="presParOf" srcId="{FBF309BC-3C5F-4327-A0E8-2FB918C2FB68}" destId="{FAC665EE-EB26-40F9-9B83-ABA009ECD429}" srcOrd="0" destOrd="0" presId="urn:microsoft.com/office/officeart/2018/2/layout/IconLabelList"/>
    <dgm:cxn modelId="{E73F0D3F-844D-E64D-B48F-ED06933F2910}" type="presParOf" srcId="{FBF309BC-3C5F-4327-A0E8-2FB918C2FB68}" destId="{B27D4FCD-09AF-4D02-8E64-EC30158A53DB}" srcOrd="1" destOrd="0" presId="urn:microsoft.com/office/officeart/2018/2/layout/IconLabelList"/>
    <dgm:cxn modelId="{14FF6FA9-F362-FD4F-9E29-22EE08936D86}" type="presParOf" srcId="{FBF309BC-3C5F-4327-A0E8-2FB918C2FB68}" destId="{B41066C4-02D9-4695-803C-56CBA3A60D65}" srcOrd="2" destOrd="0" presId="urn:microsoft.com/office/officeart/2018/2/layout/IconLabelList"/>
    <dgm:cxn modelId="{A7B6B939-EE69-2448-B95C-C31D57092BCD}" type="presParOf" srcId="{7CC8D1AB-983D-4BDF-829D-2EA1D31DAE5C}" destId="{0EF571CA-1B5D-4839-BAA2-E163F6232920}" srcOrd="5" destOrd="0" presId="urn:microsoft.com/office/officeart/2018/2/layout/IconLabelList"/>
    <dgm:cxn modelId="{79FF0AB3-C63A-B048-B2D7-D7A4C0E22706}" type="presParOf" srcId="{7CC8D1AB-983D-4BDF-829D-2EA1D31DAE5C}" destId="{0C4C0FAE-85E1-4D67-AC30-A4C7B08BB216}" srcOrd="6" destOrd="0" presId="urn:microsoft.com/office/officeart/2018/2/layout/IconLabelList"/>
    <dgm:cxn modelId="{A13FC531-223A-C948-8ECA-2A03BA155ABA}" type="presParOf" srcId="{0C4C0FAE-85E1-4D67-AC30-A4C7B08BB216}" destId="{8E1D75CA-0B08-48A1-ADF8-384A2C4BD108}" srcOrd="0" destOrd="0" presId="urn:microsoft.com/office/officeart/2018/2/layout/IconLabelList"/>
    <dgm:cxn modelId="{9065E160-9C77-124B-93E9-36B919E79A76}" type="presParOf" srcId="{0C4C0FAE-85E1-4D67-AC30-A4C7B08BB216}" destId="{0509B56B-C344-4D36-88CC-EF06F57E9E42}" srcOrd="1" destOrd="0" presId="urn:microsoft.com/office/officeart/2018/2/layout/IconLabelList"/>
    <dgm:cxn modelId="{74988B05-95BA-B44E-A1EE-DCE328CF12ED}" type="presParOf" srcId="{0C4C0FAE-85E1-4D67-AC30-A4C7B08BB216}" destId="{1F8212B0-3B68-4E76-B8AC-A1FA823DF74E}" srcOrd="2" destOrd="0" presId="urn:microsoft.com/office/officeart/2018/2/layout/IconLabelList"/>
    <dgm:cxn modelId="{8BEAA8DE-9DE3-EC40-B913-C716FC6C775A}" type="presParOf" srcId="{7CC8D1AB-983D-4BDF-829D-2EA1D31DAE5C}" destId="{A1B96761-01C1-44CF-B706-93B431797247}" srcOrd="7" destOrd="0" presId="urn:microsoft.com/office/officeart/2018/2/layout/IconLabelList"/>
    <dgm:cxn modelId="{1E763C13-BEDB-ED4A-9637-88858F51099B}" type="presParOf" srcId="{7CC8D1AB-983D-4BDF-829D-2EA1D31DAE5C}" destId="{B31E9B94-23F9-4311-8218-4F4AC009D16E}" srcOrd="8" destOrd="0" presId="urn:microsoft.com/office/officeart/2018/2/layout/IconLabelList"/>
    <dgm:cxn modelId="{08E44D10-A0D6-644F-9271-C0626B1F8C21}" type="presParOf" srcId="{B31E9B94-23F9-4311-8218-4F4AC009D16E}" destId="{B68178E3-E070-40BB-9524-ED71F0FBB9F1}" srcOrd="0" destOrd="0" presId="urn:microsoft.com/office/officeart/2018/2/layout/IconLabelList"/>
    <dgm:cxn modelId="{F1F78361-A240-B746-A1C0-AD0363B15F1F}" type="presParOf" srcId="{B31E9B94-23F9-4311-8218-4F4AC009D16E}" destId="{D1F22B39-66FD-44D2-B04E-0BC9BC38C308}" srcOrd="1" destOrd="0" presId="urn:microsoft.com/office/officeart/2018/2/layout/IconLabelList"/>
    <dgm:cxn modelId="{D8F18D9C-CC94-0645-9546-53212B060355}" type="presParOf" srcId="{B31E9B94-23F9-4311-8218-4F4AC009D16E}" destId="{DA882B53-1F69-42CD-976B-8E4BD4FA7A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2236-F727-4ACC-B328-908794E1093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534DD74-1B35-4A96-AC38-0F37E8AE085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u="none" dirty="0" err="1"/>
            <a:t>Biotique</a:t>
          </a:r>
          <a:r>
            <a:rPr lang="en-CA" b="0" i="0" u="none" dirty="0"/>
            <a:t>, Average Rating: 4.00, Number of Reviews: 13,240</a:t>
          </a:r>
          <a:endParaRPr lang="en-US" dirty="0"/>
        </a:p>
      </dgm:t>
    </dgm:pt>
    <dgm:pt modelId="{23C56760-BCFA-43B2-8CD2-D0753BA270F1}" type="parTrans" cxnId="{208E79DA-FC29-42F0-A8AA-1E426278180A}">
      <dgm:prSet/>
      <dgm:spPr/>
      <dgm:t>
        <a:bodyPr/>
        <a:lstStyle/>
        <a:p>
          <a:endParaRPr lang="en-US"/>
        </a:p>
      </dgm:t>
    </dgm:pt>
    <dgm:pt modelId="{8D843597-123F-4BAD-9C91-7D592BD6E9EE}" type="sibTrans" cxnId="{208E79DA-FC29-42F0-A8AA-1E426278180A}">
      <dgm:prSet/>
      <dgm:spPr/>
      <dgm:t>
        <a:bodyPr/>
        <a:lstStyle/>
        <a:p>
          <a:endParaRPr lang="en-US"/>
        </a:p>
      </dgm:t>
    </dgm:pt>
    <dgm:pt modelId="{7205C64B-9656-4E1B-AF4C-36C8B3A895A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u="none" dirty="0"/>
            <a:t>Donald Duck, Average Rating: 4.00, Number of Reviews: 5,600</a:t>
          </a:r>
          <a:endParaRPr lang="en-US" dirty="0"/>
        </a:p>
      </dgm:t>
    </dgm:pt>
    <dgm:pt modelId="{85652F3E-5C07-4742-B128-3AB4D438FEAC}" type="parTrans" cxnId="{BF5B96C3-F392-43AC-B8A8-A6308029310C}">
      <dgm:prSet/>
      <dgm:spPr/>
      <dgm:t>
        <a:bodyPr/>
        <a:lstStyle/>
        <a:p>
          <a:endParaRPr lang="en-US"/>
        </a:p>
      </dgm:t>
    </dgm:pt>
    <dgm:pt modelId="{70C1A22E-25A5-4D28-BE23-CD9402D0C622}" type="sibTrans" cxnId="{BF5B96C3-F392-43AC-B8A8-A6308029310C}">
      <dgm:prSet/>
      <dgm:spPr/>
      <dgm:t>
        <a:bodyPr/>
        <a:lstStyle/>
        <a:p>
          <a:endParaRPr lang="en-US"/>
        </a:p>
      </dgm:t>
    </dgm:pt>
    <dgm:pt modelId="{07A33280-9C41-40CA-974D-F26B48FFCDC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u="none" dirty="0"/>
            <a:t>Neutrogena, Average Rating: 4.00, Number of Reviews: 5,500</a:t>
          </a:r>
          <a:endParaRPr lang="en-US" dirty="0"/>
        </a:p>
      </dgm:t>
    </dgm:pt>
    <dgm:pt modelId="{20C8B0E9-70F2-4B2B-967A-88E6B7F8AB4A}" type="parTrans" cxnId="{716E7B99-A437-4D6E-8E8C-8EDB31BF6422}">
      <dgm:prSet/>
      <dgm:spPr/>
      <dgm:t>
        <a:bodyPr/>
        <a:lstStyle/>
        <a:p>
          <a:endParaRPr lang="en-US"/>
        </a:p>
      </dgm:t>
    </dgm:pt>
    <dgm:pt modelId="{25EFE452-8E63-45BA-A03F-AA3AF6E949B4}" type="sibTrans" cxnId="{716E7B99-A437-4D6E-8E8C-8EDB31BF6422}">
      <dgm:prSet/>
      <dgm:spPr/>
      <dgm:t>
        <a:bodyPr/>
        <a:lstStyle/>
        <a:p>
          <a:endParaRPr lang="en-US"/>
        </a:p>
      </dgm:t>
    </dgm:pt>
    <dgm:pt modelId="{09B7DAAB-A78A-4922-AC87-5032E4D2CDA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u="none" dirty="0"/>
            <a:t>Maybelline, Average Rating: 4.00, Number of Reviews: 5,328</a:t>
          </a:r>
          <a:endParaRPr lang="en-US" dirty="0"/>
        </a:p>
      </dgm:t>
    </dgm:pt>
    <dgm:pt modelId="{682CC41E-6387-492F-90AD-52BC1CA7ACC8}" type="parTrans" cxnId="{D0C06C9A-7993-407A-8C76-AC21FA3CFCF7}">
      <dgm:prSet/>
      <dgm:spPr/>
      <dgm:t>
        <a:bodyPr/>
        <a:lstStyle/>
        <a:p>
          <a:endParaRPr lang="en-US"/>
        </a:p>
      </dgm:t>
    </dgm:pt>
    <dgm:pt modelId="{CCDCEE27-798D-4ABC-81E5-4695AC14EDC0}" type="sibTrans" cxnId="{D0C06C9A-7993-407A-8C76-AC21FA3CFCF7}">
      <dgm:prSet/>
      <dgm:spPr/>
      <dgm:t>
        <a:bodyPr/>
        <a:lstStyle/>
        <a:p>
          <a:endParaRPr lang="en-US"/>
        </a:p>
      </dgm:t>
    </dgm:pt>
    <dgm:pt modelId="{8120B268-AA66-4F1A-9613-459309F6A5D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u="none" dirty="0" err="1"/>
            <a:t>Indulekha</a:t>
          </a:r>
          <a:r>
            <a:rPr lang="en-CA" b="0" i="0" u="none" dirty="0"/>
            <a:t>, Average Rating: 4.00, Number of Reviews: 3,955</a:t>
          </a:r>
          <a:endParaRPr lang="en-US" dirty="0"/>
        </a:p>
      </dgm:t>
    </dgm:pt>
    <dgm:pt modelId="{F8650C36-24B0-4AF9-84CB-1E744D0A03B8}" type="parTrans" cxnId="{3A059E0B-DFF0-4E39-A70D-EB4B79C9A781}">
      <dgm:prSet/>
      <dgm:spPr/>
      <dgm:t>
        <a:bodyPr/>
        <a:lstStyle/>
        <a:p>
          <a:endParaRPr lang="en-US"/>
        </a:p>
      </dgm:t>
    </dgm:pt>
    <dgm:pt modelId="{642A45BF-4BF7-4F43-A7B0-7AFAD3336861}" type="sibTrans" cxnId="{3A059E0B-DFF0-4E39-A70D-EB4B79C9A781}">
      <dgm:prSet/>
      <dgm:spPr/>
      <dgm:t>
        <a:bodyPr/>
        <a:lstStyle/>
        <a:p>
          <a:endParaRPr lang="en-US"/>
        </a:p>
      </dgm:t>
    </dgm:pt>
    <dgm:pt modelId="{7CC8D1AB-983D-4BDF-829D-2EA1D31DAE5C}" type="pres">
      <dgm:prSet presAssocID="{C17E2236-F727-4ACC-B328-908794E10937}" presName="root" presStyleCnt="0">
        <dgm:presLayoutVars>
          <dgm:dir/>
          <dgm:resizeHandles val="exact"/>
        </dgm:presLayoutVars>
      </dgm:prSet>
      <dgm:spPr/>
    </dgm:pt>
    <dgm:pt modelId="{9C645FC5-5CB2-4A9C-8B72-487797FCEAB5}" type="pres">
      <dgm:prSet presAssocID="{7534DD74-1B35-4A96-AC38-0F37E8AE0859}" presName="compNode" presStyleCnt="0"/>
      <dgm:spPr/>
    </dgm:pt>
    <dgm:pt modelId="{A263EB1F-F918-45CC-9636-96E8F025FF08}" type="pres">
      <dgm:prSet presAssocID="{7534DD74-1B35-4A96-AC38-0F37E8AE085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683D4646-CC25-4CC1-8020-135D95BD9783}" type="pres">
      <dgm:prSet presAssocID="{7534DD74-1B35-4A96-AC38-0F37E8AE0859}" presName="spaceRect" presStyleCnt="0"/>
      <dgm:spPr/>
    </dgm:pt>
    <dgm:pt modelId="{2761029C-8853-4A50-AC07-5D5BDD918B00}" type="pres">
      <dgm:prSet presAssocID="{7534DD74-1B35-4A96-AC38-0F37E8AE0859}" presName="textRect" presStyleLbl="revTx" presStyleIdx="0" presStyleCnt="5">
        <dgm:presLayoutVars>
          <dgm:chMax val="1"/>
          <dgm:chPref val="1"/>
        </dgm:presLayoutVars>
      </dgm:prSet>
      <dgm:spPr/>
    </dgm:pt>
    <dgm:pt modelId="{56374510-2152-4B7E-8921-1797BB11CE57}" type="pres">
      <dgm:prSet presAssocID="{8D843597-123F-4BAD-9C91-7D592BD6E9EE}" presName="sibTrans" presStyleCnt="0"/>
      <dgm:spPr/>
    </dgm:pt>
    <dgm:pt modelId="{793FCC5B-4BB8-4AEC-97CF-F5E15869365B}" type="pres">
      <dgm:prSet presAssocID="{7205C64B-9656-4E1B-AF4C-36C8B3A895A5}" presName="compNode" presStyleCnt="0"/>
      <dgm:spPr/>
    </dgm:pt>
    <dgm:pt modelId="{365650B3-8830-45C7-B5FF-30A11CEEBD1E}" type="pres">
      <dgm:prSet presAssocID="{7205C64B-9656-4E1B-AF4C-36C8B3A895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277201FD-C449-4BB4-9FE9-CC53CB164897}" type="pres">
      <dgm:prSet presAssocID="{7205C64B-9656-4E1B-AF4C-36C8B3A895A5}" presName="spaceRect" presStyleCnt="0"/>
      <dgm:spPr/>
    </dgm:pt>
    <dgm:pt modelId="{5E2095CC-E1F5-457F-953C-E3FB70EF1A21}" type="pres">
      <dgm:prSet presAssocID="{7205C64B-9656-4E1B-AF4C-36C8B3A895A5}" presName="textRect" presStyleLbl="revTx" presStyleIdx="1" presStyleCnt="5">
        <dgm:presLayoutVars>
          <dgm:chMax val="1"/>
          <dgm:chPref val="1"/>
        </dgm:presLayoutVars>
      </dgm:prSet>
      <dgm:spPr/>
    </dgm:pt>
    <dgm:pt modelId="{D08C931C-42D6-4AC1-909C-B5927701CAC9}" type="pres">
      <dgm:prSet presAssocID="{70C1A22E-25A5-4D28-BE23-CD9402D0C622}" presName="sibTrans" presStyleCnt="0"/>
      <dgm:spPr/>
    </dgm:pt>
    <dgm:pt modelId="{FBF309BC-3C5F-4327-A0E8-2FB918C2FB68}" type="pres">
      <dgm:prSet presAssocID="{07A33280-9C41-40CA-974D-F26B48FFCDCB}" presName="compNode" presStyleCnt="0"/>
      <dgm:spPr/>
    </dgm:pt>
    <dgm:pt modelId="{FAC665EE-EB26-40F9-9B83-ABA009ECD429}" type="pres">
      <dgm:prSet presAssocID="{07A33280-9C41-40CA-974D-F26B48FFCD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B27D4FCD-09AF-4D02-8E64-EC30158A53DB}" type="pres">
      <dgm:prSet presAssocID="{07A33280-9C41-40CA-974D-F26B48FFCDCB}" presName="spaceRect" presStyleCnt="0"/>
      <dgm:spPr/>
    </dgm:pt>
    <dgm:pt modelId="{B41066C4-02D9-4695-803C-56CBA3A60D65}" type="pres">
      <dgm:prSet presAssocID="{07A33280-9C41-40CA-974D-F26B48FFCDCB}" presName="textRect" presStyleLbl="revTx" presStyleIdx="2" presStyleCnt="5">
        <dgm:presLayoutVars>
          <dgm:chMax val="1"/>
          <dgm:chPref val="1"/>
        </dgm:presLayoutVars>
      </dgm:prSet>
      <dgm:spPr/>
    </dgm:pt>
    <dgm:pt modelId="{0EF571CA-1B5D-4839-BAA2-E163F6232920}" type="pres">
      <dgm:prSet presAssocID="{25EFE452-8E63-45BA-A03F-AA3AF6E949B4}" presName="sibTrans" presStyleCnt="0"/>
      <dgm:spPr/>
    </dgm:pt>
    <dgm:pt modelId="{0C4C0FAE-85E1-4D67-AC30-A4C7B08BB216}" type="pres">
      <dgm:prSet presAssocID="{09B7DAAB-A78A-4922-AC87-5032E4D2CDAD}" presName="compNode" presStyleCnt="0"/>
      <dgm:spPr/>
    </dgm:pt>
    <dgm:pt modelId="{8E1D75CA-0B08-48A1-ADF8-384A2C4BD108}" type="pres">
      <dgm:prSet presAssocID="{09B7DAAB-A78A-4922-AC87-5032E4D2CDA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509B56B-C344-4D36-88CC-EF06F57E9E42}" type="pres">
      <dgm:prSet presAssocID="{09B7DAAB-A78A-4922-AC87-5032E4D2CDAD}" presName="spaceRect" presStyleCnt="0"/>
      <dgm:spPr/>
    </dgm:pt>
    <dgm:pt modelId="{1F8212B0-3B68-4E76-B8AC-A1FA823DF74E}" type="pres">
      <dgm:prSet presAssocID="{09B7DAAB-A78A-4922-AC87-5032E4D2CDAD}" presName="textRect" presStyleLbl="revTx" presStyleIdx="3" presStyleCnt="5">
        <dgm:presLayoutVars>
          <dgm:chMax val="1"/>
          <dgm:chPref val="1"/>
        </dgm:presLayoutVars>
      </dgm:prSet>
      <dgm:spPr/>
    </dgm:pt>
    <dgm:pt modelId="{A1B96761-01C1-44CF-B706-93B431797247}" type="pres">
      <dgm:prSet presAssocID="{CCDCEE27-798D-4ABC-81E5-4695AC14EDC0}" presName="sibTrans" presStyleCnt="0"/>
      <dgm:spPr/>
    </dgm:pt>
    <dgm:pt modelId="{B31E9B94-23F9-4311-8218-4F4AC009D16E}" type="pres">
      <dgm:prSet presAssocID="{8120B268-AA66-4F1A-9613-459309F6A5D7}" presName="compNode" presStyleCnt="0"/>
      <dgm:spPr/>
    </dgm:pt>
    <dgm:pt modelId="{B68178E3-E070-40BB-9524-ED71F0FBB9F1}" type="pres">
      <dgm:prSet presAssocID="{8120B268-AA66-4F1A-9613-459309F6A5D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D1F22B39-66FD-44D2-B04E-0BC9BC38C308}" type="pres">
      <dgm:prSet presAssocID="{8120B268-AA66-4F1A-9613-459309F6A5D7}" presName="spaceRect" presStyleCnt="0"/>
      <dgm:spPr/>
    </dgm:pt>
    <dgm:pt modelId="{DA882B53-1F69-42CD-976B-8E4BD4FA7AB0}" type="pres">
      <dgm:prSet presAssocID="{8120B268-AA66-4F1A-9613-459309F6A5D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EC6CF07-C807-7042-89AF-5CE84723AD9D}" type="presOf" srcId="{09B7DAAB-A78A-4922-AC87-5032E4D2CDAD}" destId="{1F8212B0-3B68-4E76-B8AC-A1FA823DF74E}" srcOrd="0" destOrd="0" presId="urn:microsoft.com/office/officeart/2018/2/layout/IconLabelList"/>
    <dgm:cxn modelId="{3A059E0B-DFF0-4E39-A70D-EB4B79C9A781}" srcId="{C17E2236-F727-4ACC-B328-908794E10937}" destId="{8120B268-AA66-4F1A-9613-459309F6A5D7}" srcOrd="4" destOrd="0" parTransId="{F8650C36-24B0-4AF9-84CB-1E744D0A03B8}" sibTransId="{642A45BF-4BF7-4F43-A7B0-7AFAD3336861}"/>
    <dgm:cxn modelId="{BF9CDB32-81A8-264F-9F2B-EF61C99DC01C}" type="presOf" srcId="{7205C64B-9656-4E1B-AF4C-36C8B3A895A5}" destId="{5E2095CC-E1F5-457F-953C-E3FB70EF1A21}" srcOrd="0" destOrd="0" presId="urn:microsoft.com/office/officeart/2018/2/layout/IconLabelList"/>
    <dgm:cxn modelId="{49FD803E-1277-DB4D-9B8B-099C128843C9}" type="presOf" srcId="{8120B268-AA66-4F1A-9613-459309F6A5D7}" destId="{DA882B53-1F69-42CD-976B-8E4BD4FA7AB0}" srcOrd="0" destOrd="0" presId="urn:microsoft.com/office/officeart/2018/2/layout/IconLabelList"/>
    <dgm:cxn modelId="{385D8453-6C44-284C-997B-E2EDD5CEEF76}" type="presOf" srcId="{7534DD74-1B35-4A96-AC38-0F37E8AE0859}" destId="{2761029C-8853-4A50-AC07-5D5BDD918B00}" srcOrd="0" destOrd="0" presId="urn:microsoft.com/office/officeart/2018/2/layout/IconLabelList"/>
    <dgm:cxn modelId="{E0A9DD7A-0DF2-4C44-8503-E7654D6CEDD7}" type="presOf" srcId="{07A33280-9C41-40CA-974D-F26B48FFCDCB}" destId="{B41066C4-02D9-4695-803C-56CBA3A60D65}" srcOrd="0" destOrd="0" presId="urn:microsoft.com/office/officeart/2018/2/layout/IconLabelList"/>
    <dgm:cxn modelId="{716E7B99-A437-4D6E-8E8C-8EDB31BF6422}" srcId="{C17E2236-F727-4ACC-B328-908794E10937}" destId="{07A33280-9C41-40CA-974D-F26B48FFCDCB}" srcOrd="2" destOrd="0" parTransId="{20C8B0E9-70F2-4B2B-967A-88E6B7F8AB4A}" sibTransId="{25EFE452-8E63-45BA-A03F-AA3AF6E949B4}"/>
    <dgm:cxn modelId="{11D4639A-4B19-0A46-842B-08F2C80B1674}" type="presOf" srcId="{C17E2236-F727-4ACC-B328-908794E10937}" destId="{7CC8D1AB-983D-4BDF-829D-2EA1D31DAE5C}" srcOrd="0" destOrd="0" presId="urn:microsoft.com/office/officeart/2018/2/layout/IconLabelList"/>
    <dgm:cxn modelId="{D0C06C9A-7993-407A-8C76-AC21FA3CFCF7}" srcId="{C17E2236-F727-4ACC-B328-908794E10937}" destId="{09B7DAAB-A78A-4922-AC87-5032E4D2CDAD}" srcOrd="3" destOrd="0" parTransId="{682CC41E-6387-492F-90AD-52BC1CA7ACC8}" sibTransId="{CCDCEE27-798D-4ABC-81E5-4695AC14EDC0}"/>
    <dgm:cxn modelId="{BF5B96C3-F392-43AC-B8A8-A6308029310C}" srcId="{C17E2236-F727-4ACC-B328-908794E10937}" destId="{7205C64B-9656-4E1B-AF4C-36C8B3A895A5}" srcOrd="1" destOrd="0" parTransId="{85652F3E-5C07-4742-B128-3AB4D438FEAC}" sibTransId="{70C1A22E-25A5-4D28-BE23-CD9402D0C622}"/>
    <dgm:cxn modelId="{208E79DA-FC29-42F0-A8AA-1E426278180A}" srcId="{C17E2236-F727-4ACC-B328-908794E10937}" destId="{7534DD74-1B35-4A96-AC38-0F37E8AE0859}" srcOrd="0" destOrd="0" parTransId="{23C56760-BCFA-43B2-8CD2-D0753BA270F1}" sibTransId="{8D843597-123F-4BAD-9C91-7D592BD6E9EE}"/>
    <dgm:cxn modelId="{07347E61-0E89-3F4C-A6B5-A98DA7E9B9FC}" type="presParOf" srcId="{7CC8D1AB-983D-4BDF-829D-2EA1D31DAE5C}" destId="{9C645FC5-5CB2-4A9C-8B72-487797FCEAB5}" srcOrd="0" destOrd="0" presId="urn:microsoft.com/office/officeart/2018/2/layout/IconLabelList"/>
    <dgm:cxn modelId="{DAE85B0E-AAD3-9248-A138-6BD321A29620}" type="presParOf" srcId="{9C645FC5-5CB2-4A9C-8B72-487797FCEAB5}" destId="{A263EB1F-F918-45CC-9636-96E8F025FF08}" srcOrd="0" destOrd="0" presId="urn:microsoft.com/office/officeart/2018/2/layout/IconLabelList"/>
    <dgm:cxn modelId="{784ACB52-868A-9C41-AC78-9B87CFE7A317}" type="presParOf" srcId="{9C645FC5-5CB2-4A9C-8B72-487797FCEAB5}" destId="{683D4646-CC25-4CC1-8020-135D95BD9783}" srcOrd="1" destOrd="0" presId="urn:microsoft.com/office/officeart/2018/2/layout/IconLabelList"/>
    <dgm:cxn modelId="{D2322199-02C4-9840-B727-5C2B113DCFBA}" type="presParOf" srcId="{9C645FC5-5CB2-4A9C-8B72-487797FCEAB5}" destId="{2761029C-8853-4A50-AC07-5D5BDD918B00}" srcOrd="2" destOrd="0" presId="urn:microsoft.com/office/officeart/2018/2/layout/IconLabelList"/>
    <dgm:cxn modelId="{D1B87D47-DC94-1B46-B46F-D5B7D8F21C1B}" type="presParOf" srcId="{7CC8D1AB-983D-4BDF-829D-2EA1D31DAE5C}" destId="{56374510-2152-4B7E-8921-1797BB11CE57}" srcOrd="1" destOrd="0" presId="urn:microsoft.com/office/officeart/2018/2/layout/IconLabelList"/>
    <dgm:cxn modelId="{C6A5C770-A319-AE43-96AE-1FBDB90DB0E3}" type="presParOf" srcId="{7CC8D1AB-983D-4BDF-829D-2EA1D31DAE5C}" destId="{793FCC5B-4BB8-4AEC-97CF-F5E15869365B}" srcOrd="2" destOrd="0" presId="urn:microsoft.com/office/officeart/2018/2/layout/IconLabelList"/>
    <dgm:cxn modelId="{CCAE9EA0-92CC-B548-BD23-184861AACE5C}" type="presParOf" srcId="{793FCC5B-4BB8-4AEC-97CF-F5E15869365B}" destId="{365650B3-8830-45C7-B5FF-30A11CEEBD1E}" srcOrd="0" destOrd="0" presId="urn:microsoft.com/office/officeart/2018/2/layout/IconLabelList"/>
    <dgm:cxn modelId="{920FBD89-A168-2949-9A79-8C478F97692C}" type="presParOf" srcId="{793FCC5B-4BB8-4AEC-97CF-F5E15869365B}" destId="{277201FD-C449-4BB4-9FE9-CC53CB164897}" srcOrd="1" destOrd="0" presId="urn:microsoft.com/office/officeart/2018/2/layout/IconLabelList"/>
    <dgm:cxn modelId="{10CA229F-80B2-AF49-A9DA-88A3FA5CD0B9}" type="presParOf" srcId="{793FCC5B-4BB8-4AEC-97CF-F5E15869365B}" destId="{5E2095CC-E1F5-457F-953C-E3FB70EF1A21}" srcOrd="2" destOrd="0" presId="urn:microsoft.com/office/officeart/2018/2/layout/IconLabelList"/>
    <dgm:cxn modelId="{79166330-BD5E-F14E-9906-D7BA5B4B5504}" type="presParOf" srcId="{7CC8D1AB-983D-4BDF-829D-2EA1D31DAE5C}" destId="{D08C931C-42D6-4AC1-909C-B5927701CAC9}" srcOrd="3" destOrd="0" presId="urn:microsoft.com/office/officeart/2018/2/layout/IconLabelList"/>
    <dgm:cxn modelId="{EF89E71C-4E17-9341-97CE-8ECA884DC078}" type="presParOf" srcId="{7CC8D1AB-983D-4BDF-829D-2EA1D31DAE5C}" destId="{FBF309BC-3C5F-4327-A0E8-2FB918C2FB68}" srcOrd="4" destOrd="0" presId="urn:microsoft.com/office/officeart/2018/2/layout/IconLabelList"/>
    <dgm:cxn modelId="{2820B075-1087-914D-9FF8-B100C8A12CC5}" type="presParOf" srcId="{FBF309BC-3C5F-4327-A0E8-2FB918C2FB68}" destId="{FAC665EE-EB26-40F9-9B83-ABA009ECD429}" srcOrd="0" destOrd="0" presId="urn:microsoft.com/office/officeart/2018/2/layout/IconLabelList"/>
    <dgm:cxn modelId="{E73F0D3F-844D-E64D-B48F-ED06933F2910}" type="presParOf" srcId="{FBF309BC-3C5F-4327-A0E8-2FB918C2FB68}" destId="{B27D4FCD-09AF-4D02-8E64-EC30158A53DB}" srcOrd="1" destOrd="0" presId="urn:microsoft.com/office/officeart/2018/2/layout/IconLabelList"/>
    <dgm:cxn modelId="{14FF6FA9-F362-FD4F-9E29-22EE08936D86}" type="presParOf" srcId="{FBF309BC-3C5F-4327-A0E8-2FB918C2FB68}" destId="{B41066C4-02D9-4695-803C-56CBA3A60D65}" srcOrd="2" destOrd="0" presId="urn:microsoft.com/office/officeart/2018/2/layout/IconLabelList"/>
    <dgm:cxn modelId="{A7B6B939-EE69-2448-B95C-C31D57092BCD}" type="presParOf" srcId="{7CC8D1AB-983D-4BDF-829D-2EA1D31DAE5C}" destId="{0EF571CA-1B5D-4839-BAA2-E163F6232920}" srcOrd="5" destOrd="0" presId="urn:microsoft.com/office/officeart/2018/2/layout/IconLabelList"/>
    <dgm:cxn modelId="{79FF0AB3-C63A-B048-B2D7-D7A4C0E22706}" type="presParOf" srcId="{7CC8D1AB-983D-4BDF-829D-2EA1D31DAE5C}" destId="{0C4C0FAE-85E1-4D67-AC30-A4C7B08BB216}" srcOrd="6" destOrd="0" presId="urn:microsoft.com/office/officeart/2018/2/layout/IconLabelList"/>
    <dgm:cxn modelId="{A13FC531-223A-C948-8ECA-2A03BA155ABA}" type="presParOf" srcId="{0C4C0FAE-85E1-4D67-AC30-A4C7B08BB216}" destId="{8E1D75CA-0B08-48A1-ADF8-384A2C4BD108}" srcOrd="0" destOrd="0" presId="urn:microsoft.com/office/officeart/2018/2/layout/IconLabelList"/>
    <dgm:cxn modelId="{9065E160-9C77-124B-93E9-36B919E79A76}" type="presParOf" srcId="{0C4C0FAE-85E1-4D67-AC30-A4C7B08BB216}" destId="{0509B56B-C344-4D36-88CC-EF06F57E9E42}" srcOrd="1" destOrd="0" presId="urn:microsoft.com/office/officeart/2018/2/layout/IconLabelList"/>
    <dgm:cxn modelId="{74988B05-95BA-B44E-A1EE-DCE328CF12ED}" type="presParOf" srcId="{0C4C0FAE-85E1-4D67-AC30-A4C7B08BB216}" destId="{1F8212B0-3B68-4E76-B8AC-A1FA823DF74E}" srcOrd="2" destOrd="0" presId="urn:microsoft.com/office/officeart/2018/2/layout/IconLabelList"/>
    <dgm:cxn modelId="{8BEAA8DE-9DE3-EC40-B913-C716FC6C775A}" type="presParOf" srcId="{7CC8D1AB-983D-4BDF-829D-2EA1D31DAE5C}" destId="{A1B96761-01C1-44CF-B706-93B431797247}" srcOrd="7" destOrd="0" presId="urn:microsoft.com/office/officeart/2018/2/layout/IconLabelList"/>
    <dgm:cxn modelId="{1E763C13-BEDB-ED4A-9637-88858F51099B}" type="presParOf" srcId="{7CC8D1AB-983D-4BDF-829D-2EA1D31DAE5C}" destId="{B31E9B94-23F9-4311-8218-4F4AC009D16E}" srcOrd="8" destOrd="0" presId="urn:microsoft.com/office/officeart/2018/2/layout/IconLabelList"/>
    <dgm:cxn modelId="{08E44D10-A0D6-644F-9271-C0626B1F8C21}" type="presParOf" srcId="{B31E9B94-23F9-4311-8218-4F4AC009D16E}" destId="{B68178E3-E070-40BB-9524-ED71F0FBB9F1}" srcOrd="0" destOrd="0" presId="urn:microsoft.com/office/officeart/2018/2/layout/IconLabelList"/>
    <dgm:cxn modelId="{F1F78361-A240-B746-A1C0-AD0363B15F1F}" type="presParOf" srcId="{B31E9B94-23F9-4311-8218-4F4AC009D16E}" destId="{D1F22B39-66FD-44D2-B04E-0BC9BC38C308}" srcOrd="1" destOrd="0" presId="urn:microsoft.com/office/officeart/2018/2/layout/IconLabelList"/>
    <dgm:cxn modelId="{D8F18D9C-CC94-0645-9546-53212B060355}" type="presParOf" srcId="{B31E9B94-23F9-4311-8218-4F4AC009D16E}" destId="{DA882B53-1F69-42CD-976B-8E4BD4FA7A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88E2DB-DC5F-47DA-902D-7E0248CFC205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34937EC-5430-41C1-A199-96A3CAD7D769}">
      <dgm:prSet/>
      <dgm:spPr/>
      <dgm:t>
        <a:bodyPr/>
        <a:lstStyle/>
        <a:p>
          <a:r>
            <a:rPr lang="en-CA" b="0" i="0" dirty="0"/>
            <a:t>Average Price for Men's Items: ₹1525.10</a:t>
          </a:r>
          <a:endParaRPr lang="en-US" dirty="0"/>
        </a:p>
      </dgm:t>
    </dgm:pt>
    <dgm:pt modelId="{22AFC0E7-877A-46A8-A180-2653B971CDBE}" type="parTrans" cxnId="{D72B28D1-58C0-4E0D-9520-C459BEA80844}">
      <dgm:prSet/>
      <dgm:spPr/>
      <dgm:t>
        <a:bodyPr/>
        <a:lstStyle/>
        <a:p>
          <a:endParaRPr lang="en-US"/>
        </a:p>
      </dgm:t>
    </dgm:pt>
    <dgm:pt modelId="{689DA107-BAB9-4F74-9FE7-E9214DD83798}" type="sibTrans" cxnId="{D72B28D1-58C0-4E0D-9520-C459BEA80844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1F998183-9835-4F50-80D0-AAC9735CF611}">
      <dgm:prSet/>
      <dgm:spPr/>
      <dgm:t>
        <a:bodyPr/>
        <a:lstStyle/>
        <a:p>
          <a:r>
            <a:rPr lang="en-CA" b="0" i="0" dirty="0"/>
            <a:t>Average Price for Women's Items: ₹1644.76</a:t>
          </a:r>
          <a:endParaRPr lang="en-US" dirty="0"/>
        </a:p>
      </dgm:t>
    </dgm:pt>
    <dgm:pt modelId="{4DF0BF86-FD3B-4B9F-B3BA-8349D912159D}" type="parTrans" cxnId="{D6D5FE8D-2CE7-4325-979A-79545285FBCB}">
      <dgm:prSet/>
      <dgm:spPr/>
      <dgm:t>
        <a:bodyPr/>
        <a:lstStyle/>
        <a:p>
          <a:endParaRPr lang="en-US"/>
        </a:p>
      </dgm:t>
    </dgm:pt>
    <dgm:pt modelId="{D11A3826-1053-46A4-A75A-8C2D584052DF}" type="sibTrans" cxnId="{D6D5FE8D-2CE7-4325-979A-79545285FBC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380FB4C-64CC-4E80-B189-D5050094B6B8}">
      <dgm:prSet/>
      <dgm:spPr/>
      <dgm:t>
        <a:bodyPr/>
        <a:lstStyle/>
        <a:p>
          <a:r>
            <a:rPr lang="en-CA" b="0" i="0" dirty="0"/>
            <a:t>Average Discount for Men's Items: 39%</a:t>
          </a:r>
          <a:endParaRPr lang="en-US" dirty="0"/>
        </a:p>
      </dgm:t>
    </dgm:pt>
    <dgm:pt modelId="{821ECC3E-9AE8-40B9-A6A8-16D298CE093A}" type="parTrans" cxnId="{E3F22FE6-6D94-479D-B8C2-8F6656C2C085}">
      <dgm:prSet/>
      <dgm:spPr/>
      <dgm:t>
        <a:bodyPr/>
        <a:lstStyle/>
        <a:p>
          <a:endParaRPr lang="en-US"/>
        </a:p>
      </dgm:t>
    </dgm:pt>
    <dgm:pt modelId="{3DA436A3-5B84-4846-A4E9-E4FA7BB1C2DF}" type="sibTrans" cxnId="{E3F22FE6-6D94-479D-B8C2-8F6656C2C08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84F5C3B-9969-42F7-8BA6-3189EDE8D87A}">
      <dgm:prSet/>
      <dgm:spPr/>
      <dgm:t>
        <a:bodyPr/>
        <a:lstStyle/>
        <a:p>
          <a:r>
            <a:rPr lang="en-CA" b="0" i="0" dirty="0"/>
            <a:t>Average Discount for Women's Items: 42%</a:t>
          </a:r>
          <a:endParaRPr lang="en-US" dirty="0"/>
        </a:p>
      </dgm:t>
    </dgm:pt>
    <dgm:pt modelId="{172E527B-465E-4702-8C40-851511C5F072}" type="parTrans" cxnId="{1EE7B858-15C8-42F4-A82A-7B2B38975B0C}">
      <dgm:prSet/>
      <dgm:spPr/>
      <dgm:t>
        <a:bodyPr/>
        <a:lstStyle/>
        <a:p>
          <a:endParaRPr lang="en-US"/>
        </a:p>
      </dgm:t>
    </dgm:pt>
    <dgm:pt modelId="{A04C2861-4D95-41C5-9E49-FBCF15B6D37B}" type="sibTrans" cxnId="{1EE7B858-15C8-42F4-A82A-7B2B38975B0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2F06407-9BF9-074A-A280-B9D80600EB92}" type="pres">
      <dgm:prSet presAssocID="{9188E2DB-DC5F-47DA-902D-7E0248CFC205}" presName="Name0" presStyleCnt="0">
        <dgm:presLayoutVars>
          <dgm:animLvl val="lvl"/>
          <dgm:resizeHandles val="exact"/>
        </dgm:presLayoutVars>
      </dgm:prSet>
      <dgm:spPr/>
    </dgm:pt>
    <dgm:pt modelId="{07CC6834-23BC-C64B-B34C-793849AC26BF}" type="pres">
      <dgm:prSet presAssocID="{F34937EC-5430-41C1-A199-96A3CAD7D769}" presName="compositeNode" presStyleCnt="0">
        <dgm:presLayoutVars>
          <dgm:bulletEnabled val="1"/>
        </dgm:presLayoutVars>
      </dgm:prSet>
      <dgm:spPr/>
    </dgm:pt>
    <dgm:pt modelId="{0439287C-8738-F146-AF68-86362BD2689B}" type="pres">
      <dgm:prSet presAssocID="{F34937EC-5430-41C1-A199-96A3CAD7D769}" presName="bgRect" presStyleLbl="bgAccFollowNode1" presStyleIdx="0" presStyleCnt="4"/>
      <dgm:spPr/>
    </dgm:pt>
    <dgm:pt modelId="{2750BB02-14DE-2842-8A78-A221BA737F12}" type="pres">
      <dgm:prSet presAssocID="{689DA107-BAB9-4F74-9FE7-E9214DD83798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1C414E4E-5748-0648-93FE-19F406C1792D}" type="pres">
      <dgm:prSet presAssocID="{F34937EC-5430-41C1-A199-96A3CAD7D769}" presName="bottomLine" presStyleLbl="alignNode1" presStyleIdx="1" presStyleCnt="8">
        <dgm:presLayoutVars/>
      </dgm:prSet>
      <dgm:spPr/>
    </dgm:pt>
    <dgm:pt modelId="{47E7D475-65CA-A143-A98C-0214365021B4}" type="pres">
      <dgm:prSet presAssocID="{F34937EC-5430-41C1-A199-96A3CAD7D769}" presName="nodeText" presStyleLbl="bgAccFollowNode1" presStyleIdx="0" presStyleCnt="4">
        <dgm:presLayoutVars>
          <dgm:bulletEnabled val="1"/>
        </dgm:presLayoutVars>
      </dgm:prSet>
      <dgm:spPr/>
    </dgm:pt>
    <dgm:pt modelId="{B1AC5659-51E8-AF45-8263-E5357F55AD61}" type="pres">
      <dgm:prSet presAssocID="{689DA107-BAB9-4F74-9FE7-E9214DD83798}" presName="sibTrans" presStyleCnt="0"/>
      <dgm:spPr/>
    </dgm:pt>
    <dgm:pt modelId="{B2BC0B17-6B9F-FA4D-A8EB-171E11076575}" type="pres">
      <dgm:prSet presAssocID="{1F998183-9835-4F50-80D0-AAC9735CF611}" presName="compositeNode" presStyleCnt="0">
        <dgm:presLayoutVars>
          <dgm:bulletEnabled val="1"/>
        </dgm:presLayoutVars>
      </dgm:prSet>
      <dgm:spPr/>
    </dgm:pt>
    <dgm:pt modelId="{4C7236DF-45DC-B048-AECF-44CBF4E5E69B}" type="pres">
      <dgm:prSet presAssocID="{1F998183-9835-4F50-80D0-AAC9735CF611}" presName="bgRect" presStyleLbl="bgAccFollowNode1" presStyleIdx="1" presStyleCnt="4"/>
      <dgm:spPr/>
    </dgm:pt>
    <dgm:pt modelId="{0262FA8F-C58D-C347-8AB6-275E9840A57A}" type="pres">
      <dgm:prSet presAssocID="{D11A3826-1053-46A4-A75A-8C2D584052DF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B783CB3A-3B00-4D46-8411-878BDCF8511A}" type="pres">
      <dgm:prSet presAssocID="{1F998183-9835-4F50-80D0-AAC9735CF611}" presName="bottomLine" presStyleLbl="alignNode1" presStyleIdx="3" presStyleCnt="8">
        <dgm:presLayoutVars/>
      </dgm:prSet>
      <dgm:spPr/>
    </dgm:pt>
    <dgm:pt modelId="{6E370C78-757F-5F41-BEFC-3F9932E53F68}" type="pres">
      <dgm:prSet presAssocID="{1F998183-9835-4F50-80D0-AAC9735CF611}" presName="nodeText" presStyleLbl="bgAccFollowNode1" presStyleIdx="1" presStyleCnt="4">
        <dgm:presLayoutVars>
          <dgm:bulletEnabled val="1"/>
        </dgm:presLayoutVars>
      </dgm:prSet>
      <dgm:spPr/>
    </dgm:pt>
    <dgm:pt modelId="{E162B83E-E444-9B44-AAC8-0CE09492AED2}" type="pres">
      <dgm:prSet presAssocID="{D11A3826-1053-46A4-A75A-8C2D584052DF}" presName="sibTrans" presStyleCnt="0"/>
      <dgm:spPr/>
    </dgm:pt>
    <dgm:pt modelId="{495132D0-3842-D34A-A21B-8DFD9C773F1C}" type="pres">
      <dgm:prSet presAssocID="{5380FB4C-64CC-4E80-B189-D5050094B6B8}" presName="compositeNode" presStyleCnt="0">
        <dgm:presLayoutVars>
          <dgm:bulletEnabled val="1"/>
        </dgm:presLayoutVars>
      </dgm:prSet>
      <dgm:spPr/>
    </dgm:pt>
    <dgm:pt modelId="{20236A72-3DF3-C846-8DB0-D0266B99E72B}" type="pres">
      <dgm:prSet presAssocID="{5380FB4C-64CC-4E80-B189-D5050094B6B8}" presName="bgRect" presStyleLbl="bgAccFollowNode1" presStyleIdx="2" presStyleCnt="4"/>
      <dgm:spPr/>
    </dgm:pt>
    <dgm:pt modelId="{ECF51793-B1B0-B44C-BADB-B7F8C44DD43A}" type="pres">
      <dgm:prSet presAssocID="{3DA436A3-5B84-4846-A4E9-E4FA7BB1C2D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73D268B-A09B-5847-9884-33A220A7D50D}" type="pres">
      <dgm:prSet presAssocID="{5380FB4C-64CC-4E80-B189-D5050094B6B8}" presName="bottomLine" presStyleLbl="alignNode1" presStyleIdx="5" presStyleCnt="8">
        <dgm:presLayoutVars/>
      </dgm:prSet>
      <dgm:spPr/>
    </dgm:pt>
    <dgm:pt modelId="{F5B7ADC0-AC55-0B4F-BA97-17122663F30E}" type="pres">
      <dgm:prSet presAssocID="{5380FB4C-64CC-4E80-B189-D5050094B6B8}" presName="nodeText" presStyleLbl="bgAccFollowNode1" presStyleIdx="2" presStyleCnt="4">
        <dgm:presLayoutVars>
          <dgm:bulletEnabled val="1"/>
        </dgm:presLayoutVars>
      </dgm:prSet>
      <dgm:spPr/>
    </dgm:pt>
    <dgm:pt modelId="{57289E18-959B-6D48-9942-1D5372971C51}" type="pres">
      <dgm:prSet presAssocID="{3DA436A3-5B84-4846-A4E9-E4FA7BB1C2DF}" presName="sibTrans" presStyleCnt="0"/>
      <dgm:spPr/>
    </dgm:pt>
    <dgm:pt modelId="{28DB2847-30D4-6149-ACE6-4EB3EA4625EE}" type="pres">
      <dgm:prSet presAssocID="{C84F5C3B-9969-42F7-8BA6-3189EDE8D87A}" presName="compositeNode" presStyleCnt="0">
        <dgm:presLayoutVars>
          <dgm:bulletEnabled val="1"/>
        </dgm:presLayoutVars>
      </dgm:prSet>
      <dgm:spPr/>
    </dgm:pt>
    <dgm:pt modelId="{4F6756AC-FA6C-7E42-B849-C64F2FD68601}" type="pres">
      <dgm:prSet presAssocID="{C84F5C3B-9969-42F7-8BA6-3189EDE8D87A}" presName="bgRect" presStyleLbl="bgAccFollowNode1" presStyleIdx="3" presStyleCnt="4"/>
      <dgm:spPr/>
    </dgm:pt>
    <dgm:pt modelId="{1B4A592A-1F3F-7341-A275-387AEADDB1C7}" type="pres">
      <dgm:prSet presAssocID="{A04C2861-4D95-41C5-9E49-FBCF15B6D37B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69FD716-2122-AE49-AB78-F7D1A3D002AA}" type="pres">
      <dgm:prSet presAssocID="{C84F5C3B-9969-42F7-8BA6-3189EDE8D87A}" presName="bottomLine" presStyleLbl="alignNode1" presStyleIdx="7" presStyleCnt="8">
        <dgm:presLayoutVars/>
      </dgm:prSet>
      <dgm:spPr/>
    </dgm:pt>
    <dgm:pt modelId="{171B3A40-75E8-804E-A89D-60F50A8569E3}" type="pres">
      <dgm:prSet presAssocID="{C84F5C3B-9969-42F7-8BA6-3189EDE8D87A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B69D9E08-362A-BA45-990F-AD206DF529EC}" type="presOf" srcId="{3DA436A3-5B84-4846-A4E9-E4FA7BB1C2DF}" destId="{ECF51793-B1B0-B44C-BADB-B7F8C44DD43A}" srcOrd="0" destOrd="0" presId="urn:microsoft.com/office/officeart/2016/7/layout/BasicLinearProcessNumbered"/>
    <dgm:cxn modelId="{113CD710-C368-724C-9228-295648312FAC}" type="presOf" srcId="{D11A3826-1053-46A4-A75A-8C2D584052DF}" destId="{0262FA8F-C58D-C347-8AB6-275E9840A57A}" srcOrd="0" destOrd="0" presId="urn:microsoft.com/office/officeart/2016/7/layout/BasicLinearProcessNumbered"/>
    <dgm:cxn modelId="{C2C66911-5306-514B-AB75-E4C5DCB9AC84}" type="presOf" srcId="{1F998183-9835-4F50-80D0-AAC9735CF611}" destId="{4C7236DF-45DC-B048-AECF-44CBF4E5E69B}" srcOrd="0" destOrd="0" presId="urn:microsoft.com/office/officeart/2016/7/layout/BasicLinearProcessNumbered"/>
    <dgm:cxn modelId="{5AA4851E-7A56-CF49-9202-6B7BF0A0FEE2}" type="presOf" srcId="{689DA107-BAB9-4F74-9FE7-E9214DD83798}" destId="{2750BB02-14DE-2842-8A78-A221BA737F12}" srcOrd="0" destOrd="0" presId="urn:microsoft.com/office/officeart/2016/7/layout/BasicLinearProcessNumbered"/>
    <dgm:cxn modelId="{686C5E29-17CA-444D-81CE-37841404044C}" type="presOf" srcId="{C84F5C3B-9969-42F7-8BA6-3189EDE8D87A}" destId="{4F6756AC-FA6C-7E42-B849-C64F2FD68601}" srcOrd="0" destOrd="0" presId="urn:microsoft.com/office/officeart/2016/7/layout/BasicLinearProcessNumbered"/>
    <dgm:cxn modelId="{A2E51D51-AA69-2F4E-AECC-35B4A0C93F48}" type="presOf" srcId="{F34937EC-5430-41C1-A199-96A3CAD7D769}" destId="{47E7D475-65CA-A143-A98C-0214365021B4}" srcOrd="1" destOrd="0" presId="urn:microsoft.com/office/officeart/2016/7/layout/BasicLinearProcessNumbered"/>
    <dgm:cxn modelId="{1EE7B858-15C8-42F4-A82A-7B2B38975B0C}" srcId="{9188E2DB-DC5F-47DA-902D-7E0248CFC205}" destId="{C84F5C3B-9969-42F7-8BA6-3189EDE8D87A}" srcOrd="3" destOrd="0" parTransId="{172E527B-465E-4702-8C40-851511C5F072}" sibTransId="{A04C2861-4D95-41C5-9E49-FBCF15B6D37B}"/>
    <dgm:cxn modelId="{353AA45E-6266-C04A-8988-5063A1B13BF2}" type="presOf" srcId="{5380FB4C-64CC-4E80-B189-D5050094B6B8}" destId="{F5B7ADC0-AC55-0B4F-BA97-17122663F30E}" srcOrd="1" destOrd="0" presId="urn:microsoft.com/office/officeart/2016/7/layout/BasicLinearProcessNumbered"/>
    <dgm:cxn modelId="{7E2F3E76-5E2E-2F49-9846-3CDD5E273F96}" type="presOf" srcId="{9188E2DB-DC5F-47DA-902D-7E0248CFC205}" destId="{22F06407-9BF9-074A-A280-B9D80600EB92}" srcOrd="0" destOrd="0" presId="urn:microsoft.com/office/officeart/2016/7/layout/BasicLinearProcessNumbered"/>
    <dgm:cxn modelId="{8A4B7B88-6655-8A47-8420-3362CDA95C89}" type="presOf" srcId="{1F998183-9835-4F50-80D0-AAC9735CF611}" destId="{6E370C78-757F-5F41-BEFC-3F9932E53F68}" srcOrd="1" destOrd="0" presId="urn:microsoft.com/office/officeart/2016/7/layout/BasicLinearProcessNumbered"/>
    <dgm:cxn modelId="{D6D5FE8D-2CE7-4325-979A-79545285FBCB}" srcId="{9188E2DB-DC5F-47DA-902D-7E0248CFC205}" destId="{1F998183-9835-4F50-80D0-AAC9735CF611}" srcOrd="1" destOrd="0" parTransId="{4DF0BF86-FD3B-4B9F-B3BA-8349D912159D}" sibTransId="{D11A3826-1053-46A4-A75A-8C2D584052DF}"/>
    <dgm:cxn modelId="{FAA1D29F-7EF9-4E4E-8803-CFA38DC422FC}" type="presOf" srcId="{F34937EC-5430-41C1-A199-96A3CAD7D769}" destId="{0439287C-8738-F146-AF68-86362BD2689B}" srcOrd="0" destOrd="0" presId="urn:microsoft.com/office/officeart/2016/7/layout/BasicLinearProcessNumbered"/>
    <dgm:cxn modelId="{E061DDA3-E097-B24B-9818-C73278115937}" type="presOf" srcId="{A04C2861-4D95-41C5-9E49-FBCF15B6D37B}" destId="{1B4A592A-1F3F-7341-A275-387AEADDB1C7}" srcOrd="0" destOrd="0" presId="urn:microsoft.com/office/officeart/2016/7/layout/BasicLinearProcessNumbered"/>
    <dgm:cxn modelId="{2BAE63A4-5360-DC47-A655-240AFD123BF0}" type="presOf" srcId="{C84F5C3B-9969-42F7-8BA6-3189EDE8D87A}" destId="{171B3A40-75E8-804E-A89D-60F50A8569E3}" srcOrd="1" destOrd="0" presId="urn:microsoft.com/office/officeart/2016/7/layout/BasicLinearProcessNumbered"/>
    <dgm:cxn modelId="{D72B28D1-58C0-4E0D-9520-C459BEA80844}" srcId="{9188E2DB-DC5F-47DA-902D-7E0248CFC205}" destId="{F34937EC-5430-41C1-A199-96A3CAD7D769}" srcOrd="0" destOrd="0" parTransId="{22AFC0E7-877A-46A8-A180-2653B971CDBE}" sibTransId="{689DA107-BAB9-4F74-9FE7-E9214DD83798}"/>
    <dgm:cxn modelId="{695828E1-26A2-044B-813E-CC72415F565B}" type="presOf" srcId="{5380FB4C-64CC-4E80-B189-D5050094B6B8}" destId="{20236A72-3DF3-C846-8DB0-D0266B99E72B}" srcOrd="0" destOrd="0" presId="urn:microsoft.com/office/officeart/2016/7/layout/BasicLinearProcessNumbered"/>
    <dgm:cxn modelId="{E3F22FE6-6D94-479D-B8C2-8F6656C2C085}" srcId="{9188E2DB-DC5F-47DA-902D-7E0248CFC205}" destId="{5380FB4C-64CC-4E80-B189-D5050094B6B8}" srcOrd="2" destOrd="0" parTransId="{821ECC3E-9AE8-40B9-A6A8-16D298CE093A}" sibTransId="{3DA436A3-5B84-4846-A4E9-E4FA7BB1C2DF}"/>
    <dgm:cxn modelId="{4B2D6B61-3FCE-5C46-9C57-4EC280B95F5E}" type="presParOf" srcId="{22F06407-9BF9-074A-A280-B9D80600EB92}" destId="{07CC6834-23BC-C64B-B34C-793849AC26BF}" srcOrd="0" destOrd="0" presId="urn:microsoft.com/office/officeart/2016/7/layout/BasicLinearProcessNumbered"/>
    <dgm:cxn modelId="{A22FDE2F-DD03-EA46-90C1-EDCF0BFB6E51}" type="presParOf" srcId="{07CC6834-23BC-C64B-B34C-793849AC26BF}" destId="{0439287C-8738-F146-AF68-86362BD2689B}" srcOrd="0" destOrd="0" presId="urn:microsoft.com/office/officeart/2016/7/layout/BasicLinearProcessNumbered"/>
    <dgm:cxn modelId="{9604587E-BB9A-B747-ACAA-BA79A75CCFB7}" type="presParOf" srcId="{07CC6834-23BC-C64B-B34C-793849AC26BF}" destId="{2750BB02-14DE-2842-8A78-A221BA737F12}" srcOrd="1" destOrd="0" presId="urn:microsoft.com/office/officeart/2016/7/layout/BasicLinearProcessNumbered"/>
    <dgm:cxn modelId="{A1402370-372C-CF4E-A8B9-3D7A8863D84A}" type="presParOf" srcId="{07CC6834-23BC-C64B-B34C-793849AC26BF}" destId="{1C414E4E-5748-0648-93FE-19F406C1792D}" srcOrd="2" destOrd="0" presId="urn:microsoft.com/office/officeart/2016/7/layout/BasicLinearProcessNumbered"/>
    <dgm:cxn modelId="{D7704C85-0D78-6E41-8107-C48FC846CC6E}" type="presParOf" srcId="{07CC6834-23BC-C64B-B34C-793849AC26BF}" destId="{47E7D475-65CA-A143-A98C-0214365021B4}" srcOrd="3" destOrd="0" presId="urn:microsoft.com/office/officeart/2016/7/layout/BasicLinearProcessNumbered"/>
    <dgm:cxn modelId="{D0CCE20B-074B-BB46-B8F1-85FAEEDB1C35}" type="presParOf" srcId="{22F06407-9BF9-074A-A280-B9D80600EB92}" destId="{B1AC5659-51E8-AF45-8263-E5357F55AD61}" srcOrd="1" destOrd="0" presId="urn:microsoft.com/office/officeart/2016/7/layout/BasicLinearProcessNumbered"/>
    <dgm:cxn modelId="{7FC83690-60EF-EE40-87F2-732A9F1B21F3}" type="presParOf" srcId="{22F06407-9BF9-074A-A280-B9D80600EB92}" destId="{B2BC0B17-6B9F-FA4D-A8EB-171E11076575}" srcOrd="2" destOrd="0" presId="urn:microsoft.com/office/officeart/2016/7/layout/BasicLinearProcessNumbered"/>
    <dgm:cxn modelId="{0A7CEEB0-438D-D947-BF0A-11EE443786EC}" type="presParOf" srcId="{B2BC0B17-6B9F-FA4D-A8EB-171E11076575}" destId="{4C7236DF-45DC-B048-AECF-44CBF4E5E69B}" srcOrd="0" destOrd="0" presId="urn:microsoft.com/office/officeart/2016/7/layout/BasicLinearProcessNumbered"/>
    <dgm:cxn modelId="{A904550B-D30F-734F-AAE4-1B743DD7F9AA}" type="presParOf" srcId="{B2BC0B17-6B9F-FA4D-A8EB-171E11076575}" destId="{0262FA8F-C58D-C347-8AB6-275E9840A57A}" srcOrd="1" destOrd="0" presId="urn:microsoft.com/office/officeart/2016/7/layout/BasicLinearProcessNumbered"/>
    <dgm:cxn modelId="{E7C189E9-5D50-364D-9DF6-289F4CDF5C06}" type="presParOf" srcId="{B2BC0B17-6B9F-FA4D-A8EB-171E11076575}" destId="{B783CB3A-3B00-4D46-8411-878BDCF8511A}" srcOrd="2" destOrd="0" presId="urn:microsoft.com/office/officeart/2016/7/layout/BasicLinearProcessNumbered"/>
    <dgm:cxn modelId="{512E3B84-2993-7142-BBC2-24308C40D467}" type="presParOf" srcId="{B2BC0B17-6B9F-FA4D-A8EB-171E11076575}" destId="{6E370C78-757F-5F41-BEFC-3F9932E53F68}" srcOrd="3" destOrd="0" presId="urn:microsoft.com/office/officeart/2016/7/layout/BasicLinearProcessNumbered"/>
    <dgm:cxn modelId="{1AF412C9-1EEA-8645-BCC9-6999BBE43630}" type="presParOf" srcId="{22F06407-9BF9-074A-A280-B9D80600EB92}" destId="{E162B83E-E444-9B44-AAC8-0CE09492AED2}" srcOrd="3" destOrd="0" presId="urn:microsoft.com/office/officeart/2016/7/layout/BasicLinearProcessNumbered"/>
    <dgm:cxn modelId="{78C1C7D7-6403-1741-80DD-245559F6BF2E}" type="presParOf" srcId="{22F06407-9BF9-074A-A280-B9D80600EB92}" destId="{495132D0-3842-D34A-A21B-8DFD9C773F1C}" srcOrd="4" destOrd="0" presId="urn:microsoft.com/office/officeart/2016/7/layout/BasicLinearProcessNumbered"/>
    <dgm:cxn modelId="{05DC18C7-018B-3B4D-B462-57A19200E1DC}" type="presParOf" srcId="{495132D0-3842-D34A-A21B-8DFD9C773F1C}" destId="{20236A72-3DF3-C846-8DB0-D0266B99E72B}" srcOrd="0" destOrd="0" presId="urn:microsoft.com/office/officeart/2016/7/layout/BasicLinearProcessNumbered"/>
    <dgm:cxn modelId="{C7F8701C-F12E-A542-850F-B1DE2A024FB5}" type="presParOf" srcId="{495132D0-3842-D34A-A21B-8DFD9C773F1C}" destId="{ECF51793-B1B0-B44C-BADB-B7F8C44DD43A}" srcOrd="1" destOrd="0" presId="urn:microsoft.com/office/officeart/2016/7/layout/BasicLinearProcessNumbered"/>
    <dgm:cxn modelId="{CDE89988-398C-734E-A4F2-90AB9BE940B9}" type="presParOf" srcId="{495132D0-3842-D34A-A21B-8DFD9C773F1C}" destId="{873D268B-A09B-5847-9884-33A220A7D50D}" srcOrd="2" destOrd="0" presId="urn:microsoft.com/office/officeart/2016/7/layout/BasicLinearProcessNumbered"/>
    <dgm:cxn modelId="{6DF9B615-7F87-7C40-9C13-AE4CE47BE9C5}" type="presParOf" srcId="{495132D0-3842-D34A-A21B-8DFD9C773F1C}" destId="{F5B7ADC0-AC55-0B4F-BA97-17122663F30E}" srcOrd="3" destOrd="0" presId="urn:microsoft.com/office/officeart/2016/7/layout/BasicLinearProcessNumbered"/>
    <dgm:cxn modelId="{2D4ECD6B-5DAE-EF43-848E-3A08AC7BF04C}" type="presParOf" srcId="{22F06407-9BF9-074A-A280-B9D80600EB92}" destId="{57289E18-959B-6D48-9942-1D5372971C51}" srcOrd="5" destOrd="0" presId="urn:microsoft.com/office/officeart/2016/7/layout/BasicLinearProcessNumbered"/>
    <dgm:cxn modelId="{0B4039EB-E0E7-4544-92E6-BF6A6E2A316D}" type="presParOf" srcId="{22F06407-9BF9-074A-A280-B9D80600EB92}" destId="{28DB2847-30D4-6149-ACE6-4EB3EA4625EE}" srcOrd="6" destOrd="0" presId="urn:microsoft.com/office/officeart/2016/7/layout/BasicLinearProcessNumbered"/>
    <dgm:cxn modelId="{E12F7FF1-BF28-4B47-922C-0E5C09CE5643}" type="presParOf" srcId="{28DB2847-30D4-6149-ACE6-4EB3EA4625EE}" destId="{4F6756AC-FA6C-7E42-B849-C64F2FD68601}" srcOrd="0" destOrd="0" presId="urn:microsoft.com/office/officeart/2016/7/layout/BasicLinearProcessNumbered"/>
    <dgm:cxn modelId="{A90A46D4-CB46-3E4F-B53E-82FB63360102}" type="presParOf" srcId="{28DB2847-30D4-6149-ACE6-4EB3EA4625EE}" destId="{1B4A592A-1F3F-7341-A275-387AEADDB1C7}" srcOrd="1" destOrd="0" presId="urn:microsoft.com/office/officeart/2016/7/layout/BasicLinearProcessNumbered"/>
    <dgm:cxn modelId="{E38229B7-72C0-5640-9860-4F26DA127CDF}" type="presParOf" srcId="{28DB2847-30D4-6149-ACE6-4EB3EA4625EE}" destId="{269FD716-2122-AE49-AB78-F7D1A3D002AA}" srcOrd="2" destOrd="0" presId="urn:microsoft.com/office/officeart/2016/7/layout/BasicLinearProcessNumbered"/>
    <dgm:cxn modelId="{56DD0212-C2B4-C749-83FD-1463E56EC996}" type="presParOf" srcId="{28DB2847-30D4-6149-ACE6-4EB3EA4625EE}" destId="{171B3A40-75E8-804E-A89D-60F50A8569E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36732F-C7B3-4C5E-BC3B-C9522D03EA31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7585197-717D-43DE-8A09-4C40F30187E3}">
      <dgm:prSet/>
      <dgm:spPr/>
      <dgm:t>
        <a:bodyPr/>
        <a:lstStyle/>
        <a:p>
          <a:r>
            <a:rPr lang="en-US"/>
            <a:t>Average</a:t>
          </a:r>
        </a:p>
      </dgm:t>
    </dgm:pt>
    <dgm:pt modelId="{C743854A-2CA4-43DD-889D-F8724A3B137D}" type="parTrans" cxnId="{88BF666F-901B-43D5-B906-7FA532708F3A}">
      <dgm:prSet/>
      <dgm:spPr/>
      <dgm:t>
        <a:bodyPr/>
        <a:lstStyle/>
        <a:p>
          <a:endParaRPr lang="en-US"/>
        </a:p>
      </dgm:t>
    </dgm:pt>
    <dgm:pt modelId="{F93341D6-A028-431D-BEBD-896B395FC71B}" type="sibTrans" cxnId="{88BF666F-901B-43D5-B906-7FA532708F3A}">
      <dgm:prSet/>
      <dgm:spPr/>
      <dgm:t>
        <a:bodyPr/>
        <a:lstStyle/>
        <a:p>
          <a:endParaRPr lang="en-US"/>
        </a:p>
      </dgm:t>
    </dgm:pt>
    <dgm:pt modelId="{AE95FFFC-3151-49EF-9472-51B8E2864192}">
      <dgm:prSet/>
      <dgm:spPr/>
      <dgm:t>
        <a:bodyPr/>
        <a:lstStyle/>
        <a:p>
          <a:r>
            <a:rPr lang="en-US"/>
            <a:t>Average Discount for Men's Shoes: 36.88%</a:t>
          </a:r>
        </a:p>
      </dgm:t>
    </dgm:pt>
    <dgm:pt modelId="{5ED81B35-16FE-4238-85AC-F69AC565CD26}" type="parTrans" cxnId="{5E332A33-8181-4FC9-8952-A7D28F461FDA}">
      <dgm:prSet/>
      <dgm:spPr/>
      <dgm:t>
        <a:bodyPr/>
        <a:lstStyle/>
        <a:p>
          <a:endParaRPr lang="en-US"/>
        </a:p>
      </dgm:t>
    </dgm:pt>
    <dgm:pt modelId="{1714C192-5B39-4866-BF00-C59C6A7D07A8}" type="sibTrans" cxnId="{5E332A33-8181-4FC9-8952-A7D28F461FDA}">
      <dgm:prSet/>
      <dgm:spPr/>
      <dgm:t>
        <a:bodyPr/>
        <a:lstStyle/>
        <a:p>
          <a:endParaRPr lang="en-US"/>
        </a:p>
      </dgm:t>
    </dgm:pt>
    <dgm:pt modelId="{C2D9B925-D78F-4F4B-952D-C4B766706126}">
      <dgm:prSet/>
      <dgm:spPr/>
      <dgm:t>
        <a:bodyPr/>
        <a:lstStyle/>
        <a:p>
          <a:r>
            <a:rPr lang="en-US"/>
            <a:t>Average</a:t>
          </a:r>
        </a:p>
      </dgm:t>
    </dgm:pt>
    <dgm:pt modelId="{1C06E3C7-ABB5-4933-8E37-70AC9756DA8A}" type="parTrans" cxnId="{A7B570E7-DC76-43D8-A6FE-433E4B7A4C66}">
      <dgm:prSet/>
      <dgm:spPr/>
      <dgm:t>
        <a:bodyPr/>
        <a:lstStyle/>
        <a:p>
          <a:endParaRPr lang="en-US"/>
        </a:p>
      </dgm:t>
    </dgm:pt>
    <dgm:pt modelId="{E1711816-AFB8-4D7A-94DB-E596C1F028B3}" type="sibTrans" cxnId="{A7B570E7-DC76-43D8-A6FE-433E4B7A4C66}">
      <dgm:prSet/>
      <dgm:spPr/>
      <dgm:t>
        <a:bodyPr/>
        <a:lstStyle/>
        <a:p>
          <a:endParaRPr lang="en-US"/>
        </a:p>
      </dgm:t>
    </dgm:pt>
    <dgm:pt modelId="{0D11EA0D-AB57-4F64-846E-C302CD1373CE}">
      <dgm:prSet/>
      <dgm:spPr/>
      <dgm:t>
        <a:bodyPr/>
        <a:lstStyle/>
        <a:p>
          <a:r>
            <a:rPr lang="en-US"/>
            <a:t>Average Discount for Women's Shoes: 30.81%</a:t>
          </a:r>
        </a:p>
      </dgm:t>
    </dgm:pt>
    <dgm:pt modelId="{17501F1D-AD96-4AED-AF60-6D8717885E47}" type="parTrans" cxnId="{9DB2F4A9-B352-4211-BB34-97872CF9369C}">
      <dgm:prSet/>
      <dgm:spPr/>
      <dgm:t>
        <a:bodyPr/>
        <a:lstStyle/>
        <a:p>
          <a:endParaRPr lang="en-US"/>
        </a:p>
      </dgm:t>
    </dgm:pt>
    <dgm:pt modelId="{7F9EE32D-BE00-4666-9263-7C42206A06F0}" type="sibTrans" cxnId="{9DB2F4A9-B352-4211-BB34-97872CF9369C}">
      <dgm:prSet/>
      <dgm:spPr/>
      <dgm:t>
        <a:bodyPr/>
        <a:lstStyle/>
        <a:p>
          <a:endParaRPr lang="en-US"/>
        </a:p>
      </dgm:t>
    </dgm:pt>
    <dgm:pt modelId="{D6991550-3C7A-45D4-A2E7-A3C22E573107}">
      <dgm:prSet/>
      <dgm:spPr/>
      <dgm:t>
        <a:bodyPr/>
        <a:lstStyle/>
        <a:p>
          <a:r>
            <a:rPr lang="en-US"/>
            <a:t>Average</a:t>
          </a:r>
        </a:p>
      </dgm:t>
    </dgm:pt>
    <dgm:pt modelId="{7C86E04D-6C99-46A4-91BF-6CC23D5BFF1D}" type="parTrans" cxnId="{5CDA06D4-6EA2-4B27-8C1E-20D49F4A8E1C}">
      <dgm:prSet/>
      <dgm:spPr/>
      <dgm:t>
        <a:bodyPr/>
        <a:lstStyle/>
        <a:p>
          <a:endParaRPr lang="en-US"/>
        </a:p>
      </dgm:t>
    </dgm:pt>
    <dgm:pt modelId="{2F3D34DC-1734-40E1-82DC-682AF586185F}" type="sibTrans" cxnId="{5CDA06D4-6EA2-4B27-8C1E-20D49F4A8E1C}">
      <dgm:prSet/>
      <dgm:spPr/>
      <dgm:t>
        <a:bodyPr/>
        <a:lstStyle/>
        <a:p>
          <a:endParaRPr lang="en-US"/>
        </a:p>
      </dgm:t>
    </dgm:pt>
    <dgm:pt modelId="{35478B17-5455-4125-A069-A6087A3F8EE8}">
      <dgm:prSet/>
      <dgm:spPr/>
      <dgm:t>
        <a:bodyPr/>
        <a:lstStyle/>
        <a:p>
          <a:r>
            <a:rPr lang="en-US"/>
            <a:t>Average Discount for Kids' Shoes: 34.10%</a:t>
          </a:r>
          <a:br>
            <a:rPr lang="en-US"/>
          </a:br>
          <a:endParaRPr lang="en-US"/>
        </a:p>
      </dgm:t>
    </dgm:pt>
    <dgm:pt modelId="{91767907-E499-40D2-AC23-134F0A7D1C71}" type="parTrans" cxnId="{D59E7C49-E9F0-42EF-AEA6-F9FA787472EF}">
      <dgm:prSet/>
      <dgm:spPr/>
      <dgm:t>
        <a:bodyPr/>
        <a:lstStyle/>
        <a:p>
          <a:endParaRPr lang="en-US"/>
        </a:p>
      </dgm:t>
    </dgm:pt>
    <dgm:pt modelId="{D0A148B6-22B5-4171-8D78-084E88FC2115}" type="sibTrans" cxnId="{D59E7C49-E9F0-42EF-AEA6-F9FA787472EF}">
      <dgm:prSet/>
      <dgm:spPr/>
      <dgm:t>
        <a:bodyPr/>
        <a:lstStyle/>
        <a:p>
          <a:endParaRPr lang="en-US"/>
        </a:p>
      </dgm:t>
    </dgm:pt>
    <dgm:pt modelId="{D3A687FF-4B4A-D34A-A3A1-519B3307D3F0}" type="pres">
      <dgm:prSet presAssocID="{7636732F-C7B3-4C5E-BC3B-C9522D03EA31}" presName="Name0" presStyleCnt="0">
        <dgm:presLayoutVars>
          <dgm:dir/>
          <dgm:animLvl val="lvl"/>
          <dgm:resizeHandles val="exact"/>
        </dgm:presLayoutVars>
      </dgm:prSet>
      <dgm:spPr/>
    </dgm:pt>
    <dgm:pt modelId="{A29F29D3-9637-974D-8327-BB7491AF38A8}" type="pres">
      <dgm:prSet presAssocID="{37585197-717D-43DE-8A09-4C40F30187E3}" presName="linNode" presStyleCnt="0"/>
      <dgm:spPr/>
    </dgm:pt>
    <dgm:pt modelId="{2E2287D3-499D-C34D-B4BB-E4F07FD5FCD5}" type="pres">
      <dgm:prSet presAssocID="{37585197-717D-43DE-8A09-4C40F30187E3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FDBA18F3-3AE0-6740-BED8-A12CD1081F1D}" type="pres">
      <dgm:prSet presAssocID="{37585197-717D-43DE-8A09-4C40F30187E3}" presName="descendantText" presStyleLbl="alignNode1" presStyleIdx="0" presStyleCnt="3">
        <dgm:presLayoutVars>
          <dgm:bulletEnabled/>
        </dgm:presLayoutVars>
      </dgm:prSet>
      <dgm:spPr/>
    </dgm:pt>
    <dgm:pt modelId="{3EE40241-13F4-7447-8CFF-FEE2DA122F5D}" type="pres">
      <dgm:prSet presAssocID="{F93341D6-A028-431D-BEBD-896B395FC71B}" presName="sp" presStyleCnt="0"/>
      <dgm:spPr/>
    </dgm:pt>
    <dgm:pt modelId="{442B2709-E651-5E45-9A56-0FEC886CAA0F}" type="pres">
      <dgm:prSet presAssocID="{C2D9B925-D78F-4F4B-952D-C4B766706126}" presName="linNode" presStyleCnt="0"/>
      <dgm:spPr/>
    </dgm:pt>
    <dgm:pt modelId="{64B61919-2AC6-2B49-8ABA-D4C95BC65F80}" type="pres">
      <dgm:prSet presAssocID="{C2D9B925-D78F-4F4B-952D-C4B766706126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A7C95C99-83D1-274E-8310-7009D5113BA7}" type="pres">
      <dgm:prSet presAssocID="{C2D9B925-D78F-4F4B-952D-C4B766706126}" presName="descendantText" presStyleLbl="alignNode1" presStyleIdx="1" presStyleCnt="3">
        <dgm:presLayoutVars>
          <dgm:bulletEnabled/>
        </dgm:presLayoutVars>
      </dgm:prSet>
      <dgm:spPr/>
    </dgm:pt>
    <dgm:pt modelId="{2C018244-CC7E-BD43-9686-98E67C86F333}" type="pres">
      <dgm:prSet presAssocID="{E1711816-AFB8-4D7A-94DB-E596C1F028B3}" presName="sp" presStyleCnt="0"/>
      <dgm:spPr/>
    </dgm:pt>
    <dgm:pt modelId="{7F7B515E-440C-E540-9D8E-65C1595004C0}" type="pres">
      <dgm:prSet presAssocID="{D6991550-3C7A-45D4-A2E7-A3C22E573107}" presName="linNode" presStyleCnt="0"/>
      <dgm:spPr/>
    </dgm:pt>
    <dgm:pt modelId="{9D846094-F6C6-3142-AA71-028234BFAAEC}" type="pres">
      <dgm:prSet presAssocID="{D6991550-3C7A-45D4-A2E7-A3C22E573107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68F311F4-E5D2-4F41-ACD9-133A2AFA9700}" type="pres">
      <dgm:prSet presAssocID="{D6991550-3C7A-45D4-A2E7-A3C22E573107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5E332A33-8181-4FC9-8952-A7D28F461FDA}" srcId="{37585197-717D-43DE-8A09-4C40F30187E3}" destId="{AE95FFFC-3151-49EF-9472-51B8E2864192}" srcOrd="0" destOrd="0" parTransId="{5ED81B35-16FE-4238-85AC-F69AC565CD26}" sibTransId="{1714C192-5B39-4866-BF00-C59C6A7D07A8}"/>
    <dgm:cxn modelId="{D59E7C49-E9F0-42EF-AEA6-F9FA787472EF}" srcId="{D6991550-3C7A-45D4-A2E7-A3C22E573107}" destId="{35478B17-5455-4125-A069-A6087A3F8EE8}" srcOrd="0" destOrd="0" parTransId="{91767907-E499-40D2-AC23-134F0A7D1C71}" sibTransId="{D0A148B6-22B5-4171-8D78-084E88FC2115}"/>
    <dgm:cxn modelId="{D0D7995F-5181-5944-8510-24CBE54919DA}" type="presOf" srcId="{7636732F-C7B3-4C5E-BC3B-C9522D03EA31}" destId="{D3A687FF-4B4A-D34A-A3A1-519B3307D3F0}" srcOrd="0" destOrd="0" presId="urn:microsoft.com/office/officeart/2016/7/layout/VerticalHollowActionList"/>
    <dgm:cxn modelId="{1DB5E960-2504-4047-92BF-BBA257F9FB6B}" type="presOf" srcId="{D6991550-3C7A-45D4-A2E7-A3C22E573107}" destId="{9D846094-F6C6-3142-AA71-028234BFAAEC}" srcOrd="0" destOrd="0" presId="urn:microsoft.com/office/officeart/2016/7/layout/VerticalHollowActionList"/>
    <dgm:cxn modelId="{88BF666F-901B-43D5-B906-7FA532708F3A}" srcId="{7636732F-C7B3-4C5E-BC3B-C9522D03EA31}" destId="{37585197-717D-43DE-8A09-4C40F30187E3}" srcOrd="0" destOrd="0" parTransId="{C743854A-2CA4-43DD-889D-F8724A3B137D}" sibTransId="{F93341D6-A028-431D-BEBD-896B395FC71B}"/>
    <dgm:cxn modelId="{D6CC6672-9BA1-0B4C-AD78-A0C1DF6E81BC}" type="presOf" srcId="{35478B17-5455-4125-A069-A6087A3F8EE8}" destId="{68F311F4-E5D2-4F41-ACD9-133A2AFA9700}" srcOrd="0" destOrd="0" presId="urn:microsoft.com/office/officeart/2016/7/layout/VerticalHollowActionList"/>
    <dgm:cxn modelId="{10F0D781-3675-F047-9531-E9D275613BF2}" type="presOf" srcId="{AE95FFFC-3151-49EF-9472-51B8E2864192}" destId="{FDBA18F3-3AE0-6740-BED8-A12CD1081F1D}" srcOrd="0" destOrd="0" presId="urn:microsoft.com/office/officeart/2016/7/layout/VerticalHollowActionList"/>
    <dgm:cxn modelId="{9DB2F4A9-B352-4211-BB34-97872CF9369C}" srcId="{C2D9B925-D78F-4F4B-952D-C4B766706126}" destId="{0D11EA0D-AB57-4F64-846E-C302CD1373CE}" srcOrd="0" destOrd="0" parTransId="{17501F1D-AD96-4AED-AF60-6D8717885E47}" sibTransId="{7F9EE32D-BE00-4666-9263-7C42206A06F0}"/>
    <dgm:cxn modelId="{84B707B3-37BA-7E47-A042-485B4CF01F58}" type="presOf" srcId="{C2D9B925-D78F-4F4B-952D-C4B766706126}" destId="{64B61919-2AC6-2B49-8ABA-D4C95BC65F80}" srcOrd="0" destOrd="0" presId="urn:microsoft.com/office/officeart/2016/7/layout/VerticalHollowActionList"/>
    <dgm:cxn modelId="{ADE97CC8-84B1-A943-889B-B5716851EB02}" type="presOf" srcId="{0D11EA0D-AB57-4F64-846E-C302CD1373CE}" destId="{A7C95C99-83D1-274E-8310-7009D5113BA7}" srcOrd="0" destOrd="0" presId="urn:microsoft.com/office/officeart/2016/7/layout/VerticalHollowActionList"/>
    <dgm:cxn modelId="{5CDA06D4-6EA2-4B27-8C1E-20D49F4A8E1C}" srcId="{7636732F-C7B3-4C5E-BC3B-C9522D03EA31}" destId="{D6991550-3C7A-45D4-A2E7-A3C22E573107}" srcOrd="2" destOrd="0" parTransId="{7C86E04D-6C99-46A4-91BF-6CC23D5BFF1D}" sibTransId="{2F3D34DC-1734-40E1-82DC-682AF586185F}"/>
    <dgm:cxn modelId="{5CAD35D8-265C-B740-AEEB-810083695993}" type="presOf" srcId="{37585197-717D-43DE-8A09-4C40F30187E3}" destId="{2E2287D3-499D-C34D-B4BB-E4F07FD5FCD5}" srcOrd="0" destOrd="0" presId="urn:microsoft.com/office/officeart/2016/7/layout/VerticalHollowActionList"/>
    <dgm:cxn modelId="{A7B570E7-DC76-43D8-A6FE-433E4B7A4C66}" srcId="{7636732F-C7B3-4C5E-BC3B-C9522D03EA31}" destId="{C2D9B925-D78F-4F4B-952D-C4B766706126}" srcOrd="1" destOrd="0" parTransId="{1C06E3C7-ABB5-4933-8E37-70AC9756DA8A}" sibTransId="{E1711816-AFB8-4D7A-94DB-E596C1F028B3}"/>
    <dgm:cxn modelId="{C36B829D-69D7-E54C-A94B-70B62DE35FCB}" type="presParOf" srcId="{D3A687FF-4B4A-D34A-A3A1-519B3307D3F0}" destId="{A29F29D3-9637-974D-8327-BB7491AF38A8}" srcOrd="0" destOrd="0" presId="urn:microsoft.com/office/officeart/2016/7/layout/VerticalHollowActionList"/>
    <dgm:cxn modelId="{153CCD87-BD55-4A4D-9740-740CEDA5A840}" type="presParOf" srcId="{A29F29D3-9637-974D-8327-BB7491AF38A8}" destId="{2E2287D3-499D-C34D-B4BB-E4F07FD5FCD5}" srcOrd="0" destOrd="0" presId="urn:microsoft.com/office/officeart/2016/7/layout/VerticalHollowActionList"/>
    <dgm:cxn modelId="{F9353C3C-FD44-3F4B-BE15-C23AE8717442}" type="presParOf" srcId="{A29F29D3-9637-974D-8327-BB7491AF38A8}" destId="{FDBA18F3-3AE0-6740-BED8-A12CD1081F1D}" srcOrd="1" destOrd="0" presId="urn:microsoft.com/office/officeart/2016/7/layout/VerticalHollowActionList"/>
    <dgm:cxn modelId="{DFE4954F-9CCC-1945-AC40-C78700ED921F}" type="presParOf" srcId="{D3A687FF-4B4A-D34A-A3A1-519B3307D3F0}" destId="{3EE40241-13F4-7447-8CFF-FEE2DA122F5D}" srcOrd="1" destOrd="0" presId="urn:microsoft.com/office/officeart/2016/7/layout/VerticalHollowActionList"/>
    <dgm:cxn modelId="{F8788716-509E-EE46-8529-C4AF66ECB461}" type="presParOf" srcId="{D3A687FF-4B4A-D34A-A3A1-519B3307D3F0}" destId="{442B2709-E651-5E45-9A56-0FEC886CAA0F}" srcOrd="2" destOrd="0" presId="urn:microsoft.com/office/officeart/2016/7/layout/VerticalHollowActionList"/>
    <dgm:cxn modelId="{134ADDD7-60C7-404E-A81F-C53C222218A1}" type="presParOf" srcId="{442B2709-E651-5E45-9A56-0FEC886CAA0F}" destId="{64B61919-2AC6-2B49-8ABA-D4C95BC65F80}" srcOrd="0" destOrd="0" presId="urn:microsoft.com/office/officeart/2016/7/layout/VerticalHollowActionList"/>
    <dgm:cxn modelId="{962CEEAF-841A-7540-8CD5-1D49580C7F69}" type="presParOf" srcId="{442B2709-E651-5E45-9A56-0FEC886CAA0F}" destId="{A7C95C99-83D1-274E-8310-7009D5113BA7}" srcOrd="1" destOrd="0" presId="urn:microsoft.com/office/officeart/2016/7/layout/VerticalHollowActionList"/>
    <dgm:cxn modelId="{BC3C3AA0-35FB-B244-BBA3-568485FDC2EA}" type="presParOf" srcId="{D3A687FF-4B4A-D34A-A3A1-519B3307D3F0}" destId="{2C018244-CC7E-BD43-9686-98E67C86F333}" srcOrd="3" destOrd="0" presId="urn:microsoft.com/office/officeart/2016/7/layout/VerticalHollowActionList"/>
    <dgm:cxn modelId="{D75AE936-4FFB-E242-BAAF-F2A8E0BB0938}" type="presParOf" srcId="{D3A687FF-4B4A-D34A-A3A1-519B3307D3F0}" destId="{7F7B515E-440C-E540-9D8E-65C1595004C0}" srcOrd="4" destOrd="0" presId="urn:microsoft.com/office/officeart/2016/7/layout/VerticalHollowActionList"/>
    <dgm:cxn modelId="{434F4AA8-74A6-2346-910D-38D046761550}" type="presParOf" srcId="{7F7B515E-440C-E540-9D8E-65C1595004C0}" destId="{9D846094-F6C6-3142-AA71-028234BFAAEC}" srcOrd="0" destOrd="0" presId="urn:microsoft.com/office/officeart/2016/7/layout/VerticalHollowActionList"/>
    <dgm:cxn modelId="{5ED30B11-593E-7D43-818B-C1E0EED358DA}" type="presParOf" srcId="{7F7B515E-440C-E540-9D8E-65C1595004C0}" destId="{68F311F4-E5D2-4F41-ACD9-133A2AFA970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A98FCD-FDBF-41D7-8379-6256ABCC452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5B30B2E3-B309-4631-A39A-BEB922984237}">
      <dgm:prSet/>
      <dgm:spPr/>
      <dgm:t>
        <a:bodyPr/>
        <a:lstStyle/>
        <a:p>
          <a:pPr>
            <a:defRPr b="1"/>
          </a:pPr>
          <a:r>
            <a:rPr lang="en-CA" b="1" i="0"/>
            <a:t>Market Overview:</a:t>
          </a:r>
          <a:endParaRPr lang="en-US"/>
        </a:p>
      </dgm:t>
    </dgm:pt>
    <dgm:pt modelId="{12904CE8-F042-4934-996B-0855F1A2D87A}" type="parTrans" cxnId="{2596EA4B-275D-4314-9B22-2E4A53566669}">
      <dgm:prSet/>
      <dgm:spPr/>
      <dgm:t>
        <a:bodyPr/>
        <a:lstStyle/>
        <a:p>
          <a:endParaRPr lang="en-US"/>
        </a:p>
      </dgm:t>
    </dgm:pt>
    <dgm:pt modelId="{699ED011-2EF0-44BD-95D8-5BAEB71960F2}" type="sibTrans" cxnId="{2596EA4B-275D-4314-9B22-2E4A53566669}">
      <dgm:prSet/>
      <dgm:spPr/>
      <dgm:t>
        <a:bodyPr/>
        <a:lstStyle/>
        <a:p>
          <a:endParaRPr lang="en-US"/>
        </a:p>
      </dgm:t>
    </dgm:pt>
    <dgm:pt modelId="{B0D90803-887F-4128-BFBC-BFC4C95E1D3B}">
      <dgm:prSet/>
      <dgm:spPr/>
      <dgm:t>
        <a:bodyPr/>
        <a:lstStyle/>
        <a:p>
          <a:r>
            <a:rPr lang="en-CA" b="0" i="0"/>
            <a:t>Average price of Myntra products: ₹1,538.20.</a:t>
          </a:r>
          <a:endParaRPr lang="en-US"/>
        </a:p>
      </dgm:t>
    </dgm:pt>
    <dgm:pt modelId="{E0974582-1815-41C1-B4F2-DF364B01569D}" type="parTrans" cxnId="{715E4A7D-B5E8-43C0-B2B9-AE185837A89A}">
      <dgm:prSet/>
      <dgm:spPr/>
      <dgm:t>
        <a:bodyPr/>
        <a:lstStyle/>
        <a:p>
          <a:endParaRPr lang="en-US"/>
        </a:p>
      </dgm:t>
    </dgm:pt>
    <dgm:pt modelId="{07DFF7AD-EA8F-4583-9357-F4F499096E06}" type="sibTrans" cxnId="{715E4A7D-B5E8-43C0-B2B9-AE185837A89A}">
      <dgm:prSet/>
      <dgm:spPr/>
      <dgm:t>
        <a:bodyPr/>
        <a:lstStyle/>
        <a:p>
          <a:endParaRPr lang="en-US"/>
        </a:p>
      </dgm:t>
    </dgm:pt>
    <dgm:pt modelId="{E044ED67-CF46-4A83-9A76-3DBBD6FA513F}">
      <dgm:prSet/>
      <dgm:spPr/>
      <dgm:t>
        <a:bodyPr/>
        <a:lstStyle/>
        <a:p>
          <a:r>
            <a:rPr lang="en-CA" b="0" i="0"/>
            <a:t>Presence of 5,482 unique sellers indicates a diverse marketplace.</a:t>
          </a:r>
          <a:endParaRPr lang="en-US"/>
        </a:p>
      </dgm:t>
    </dgm:pt>
    <dgm:pt modelId="{41EDD7A0-491A-4B53-B987-216E452FB943}" type="parTrans" cxnId="{17B915C0-DEA0-435F-B3ED-9A9E73831E26}">
      <dgm:prSet/>
      <dgm:spPr/>
      <dgm:t>
        <a:bodyPr/>
        <a:lstStyle/>
        <a:p>
          <a:endParaRPr lang="en-US"/>
        </a:p>
      </dgm:t>
    </dgm:pt>
    <dgm:pt modelId="{D381820C-BBFA-45CD-9A67-18E13DDA6D35}" type="sibTrans" cxnId="{17B915C0-DEA0-435F-B3ED-9A9E73831E26}">
      <dgm:prSet/>
      <dgm:spPr/>
      <dgm:t>
        <a:bodyPr/>
        <a:lstStyle/>
        <a:p>
          <a:endParaRPr lang="en-US"/>
        </a:p>
      </dgm:t>
    </dgm:pt>
    <dgm:pt modelId="{53A71E40-1931-4756-97C8-B8CF76474F88}">
      <dgm:prSet/>
      <dgm:spPr/>
      <dgm:t>
        <a:bodyPr/>
        <a:lstStyle/>
        <a:p>
          <a:pPr>
            <a:defRPr b="1"/>
          </a:pPr>
          <a:r>
            <a:rPr lang="en-CA" b="1" i="0"/>
            <a:t>Seller Performance:</a:t>
          </a:r>
          <a:endParaRPr lang="en-US"/>
        </a:p>
      </dgm:t>
    </dgm:pt>
    <dgm:pt modelId="{B644697D-9D43-41B4-BB8B-CD165E1F47AF}" type="parTrans" cxnId="{23763711-1FDB-464B-ADDC-AB20380AC2CF}">
      <dgm:prSet/>
      <dgm:spPr/>
      <dgm:t>
        <a:bodyPr/>
        <a:lstStyle/>
        <a:p>
          <a:endParaRPr lang="en-US"/>
        </a:p>
      </dgm:t>
    </dgm:pt>
    <dgm:pt modelId="{09367347-0554-41FE-80A2-7A38964F7B8B}" type="sibTrans" cxnId="{23763711-1FDB-464B-ADDC-AB20380AC2CF}">
      <dgm:prSet/>
      <dgm:spPr/>
      <dgm:t>
        <a:bodyPr/>
        <a:lstStyle/>
        <a:p>
          <a:endParaRPr lang="en-US"/>
        </a:p>
      </dgm:t>
    </dgm:pt>
    <dgm:pt modelId="{A4B42665-D1C9-48DC-9621-3CDF9BDA1278}">
      <dgm:prSet/>
      <dgm:spPr/>
      <dgm:t>
        <a:bodyPr/>
        <a:lstStyle/>
        <a:p>
          <a:r>
            <a:rPr lang="en-CA" b="0" i="0"/>
            <a:t>Top sellers like Roadster and H&amp;M dominate product listings, signaling strong market presence.</a:t>
          </a:r>
          <a:endParaRPr lang="en-US"/>
        </a:p>
      </dgm:t>
    </dgm:pt>
    <dgm:pt modelId="{2470C55D-A7EF-4ADD-9351-7BB74ADCC035}" type="parTrans" cxnId="{D929537C-AD22-4CFA-BE09-1DC7DBD4D8CA}">
      <dgm:prSet/>
      <dgm:spPr/>
      <dgm:t>
        <a:bodyPr/>
        <a:lstStyle/>
        <a:p>
          <a:endParaRPr lang="en-US"/>
        </a:p>
      </dgm:t>
    </dgm:pt>
    <dgm:pt modelId="{4BF2A7D6-18D5-437E-BACA-9AE2880F4179}" type="sibTrans" cxnId="{D929537C-AD22-4CFA-BE09-1DC7DBD4D8CA}">
      <dgm:prSet/>
      <dgm:spPr/>
      <dgm:t>
        <a:bodyPr/>
        <a:lstStyle/>
        <a:p>
          <a:endParaRPr lang="en-US"/>
        </a:p>
      </dgm:t>
    </dgm:pt>
    <dgm:pt modelId="{B630DA0B-FEC1-4373-8CE7-1F4D211E62D9}">
      <dgm:prSet/>
      <dgm:spPr/>
      <dgm:t>
        <a:bodyPr/>
        <a:lstStyle/>
        <a:p>
          <a:r>
            <a:rPr lang="en-CA" b="0" i="0"/>
            <a:t>Despite a high product count, the average rating of 1.60 suggests room for quality improvement.</a:t>
          </a:r>
          <a:endParaRPr lang="en-US"/>
        </a:p>
      </dgm:t>
    </dgm:pt>
    <dgm:pt modelId="{247DEBF8-50A9-4FB4-B54D-9FB97A5BD7B9}" type="parTrans" cxnId="{9E146AA2-391B-4D28-841B-FCF68B950905}">
      <dgm:prSet/>
      <dgm:spPr/>
      <dgm:t>
        <a:bodyPr/>
        <a:lstStyle/>
        <a:p>
          <a:endParaRPr lang="en-US"/>
        </a:p>
      </dgm:t>
    </dgm:pt>
    <dgm:pt modelId="{A469C17C-283E-4843-821E-71F14B4D78BD}" type="sibTrans" cxnId="{9E146AA2-391B-4D28-841B-FCF68B950905}">
      <dgm:prSet/>
      <dgm:spPr/>
      <dgm:t>
        <a:bodyPr/>
        <a:lstStyle/>
        <a:p>
          <a:endParaRPr lang="en-US"/>
        </a:p>
      </dgm:t>
    </dgm:pt>
    <dgm:pt modelId="{53ECA92B-246A-4E0B-9C4D-900BD20201E9}">
      <dgm:prSet/>
      <dgm:spPr/>
      <dgm:t>
        <a:bodyPr/>
        <a:lstStyle/>
        <a:p>
          <a:pPr>
            <a:defRPr b="1"/>
          </a:pPr>
          <a:r>
            <a:rPr lang="en-CA" b="1" i="0"/>
            <a:t>Consumer Trends:</a:t>
          </a:r>
          <a:endParaRPr lang="en-US"/>
        </a:p>
      </dgm:t>
    </dgm:pt>
    <dgm:pt modelId="{03056DDE-29E6-442D-AFBA-524C2435FC4F}" type="parTrans" cxnId="{4B704E9B-AF6F-4F2A-B2D5-65B3EB61A2A5}">
      <dgm:prSet/>
      <dgm:spPr/>
      <dgm:t>
        <a:bodyPr/>
        <a:lstStyle/>
        <a:p>
          <a:endParaRPr lang="en-US"/>
        </a:p>
      </dgm:t>
    </dgm:pt>
    <dgm:pt modelId="{C43A602F-8C84-416A-A04B-2E6A71484B73}" type="sibTrans" cxnId="{4B704E9B-AF6F-4F2A-B2D5-65B3EB61A2A5}">
      <dgm:prSet/>
      <dgm:spPr/>
      <dgm:t>
        <a:bodyPr/>
        <a:lstStyle/>
        <a:p>
          <a:endParaRPr lang="en-US"/>
        </a:p>
      </dgm:t>
    </dgm:pt>
    <dgm:pt modelId="{A0387BCB-13C6-4498-B955-4C99AEB88EC8}">
      <dgm:prSet/>
      <dgm:spPr/>
      <dgm:t>
        <a:bodyPr/>
        <a:lstStyle/>
        <a:p>
          <a:r>
            <a:rPr lang="en-CA" b="0" i="0"/>
            <a:t>Higher-priced T-shirt options hint at a demand for premium apparel.</a:t>
          </a:r>
          <a:endParaRPr lang="en-US"/>
        </a:p>
      </dgm:t>
    </dgm:pt>
    <dgm:pt modelId="{E9F460B0-ABA0-4896-9715-DFEF7842DD63}" type="parTrans" cxnId="{99FB2CAD-B739-48EF-BD18-36CE785FCDE2}">
      <dgm:prSet/>
      <dgm:spPr/>
      <dgm:t>
        <a:bodyPr/>
        <a:lstStyle/>
        <a:p>
          <a:endParaRPr lang="en-US"/>
        </a:p>
      </dgm:t>
    </dgm:pt>
    <dgm:pt modelId="{B64BCD2A-7531-4D19-9536-B2D3B01E98A7}" type="sibTrans" cxnId="{99FB2CAD-B739-48EF-BD18-36CE785FCDE2}">
      <dgm:prSet/>
      <dgm:spPr/>
      <dgm:t>
        <a:bodyPr/>
        <a:lstStyle/>
        <a:p>
          <a:endParaRPr lang="en-US"/>
        </a:p>
      </dgm:t>
    </dgm:pt>
    <dgm:pt modelId="{37072B97-094E-4C72-8971-93360DFB87D7}">
      <dgm:prSet/>
      <dgm:spPr/>
      <dgm:t>
        <a:bodyPr/>
        <a:lstStyle/>
        <a:p>
          <a:r>
            <a:rPr lang="en-CA" b="0" i="0"/>
            <a:t>Men's products show higher discounts (92.69%) compared to women's (120.16%), reflecting pricing strategies tailored to gender preferences.</a:t>
          </a:r>
          <a:endParaRPr lang="en-US"/>
        </a:p>
      </dgm:t>
    </dgm:pt>
    <dgm:pt modelId="{111D8C16-A0F5-4F7B-ACD8-34F4E8C0C7DF}" type="parTrans" cxnId="{0DE94138-19CF-492F-894F-D0E34270B555}">
      <dgm:prSet/>
      <dgm:spPr/>
      <dgm:t>
        <a:bodyPr/>
        <a:lstStyle/>
        <a:p>
          <a:endParaRPr lang="en-US"/>
        </a:p>
      </dgm:t>
    </dgm:pt>
    <dgm:pt modelId="{664871EC-D84F-46E7-B484-CFDE74CD3106}" type="sibTrans" cxnId="{0DE94138-19CF-492F-894F-D0E34270B555}">
      <dgm:prSet/>
      <dgm:spPr/>
      <dgm:t>
        <a:bodyPr/>
        <a:lstStyle/>
        <a:p>
          <a:endParaRPr lang="en-US"/>
        </a:p>
      </dgm:t>
    </dgm:pt>
    <dgm:pt modelId="{F36813DA-2FE6-4770-B158-A2EB6211038B}" type="pres">
      <dgm:prSet presAssocID="{F9A98FCD-FDBF-41D7-8379-6256ABCC4522}" presName="root" presStyleCnt="0">
        <dgm:presLayoutVars>
          <dgm:dir/>
          <dgm:resizeHandles val="exact"/>
        </dgm:presLayoutVars>
      </dgm:prSet>
      <dgm:spPr/>
    </dgm:pt>
    <dgm:pt modelId="{777F3FF5-F0DC-45C8-A860-A8171FFF18F7}" type="pres">
      <dgm:prSet presAssocID="{5B30B2E3-B309-4631-A39A-BEB922984237}" presName="compNode" presStyleCnt="0"/>
      <dgm:spPr/>
    </dgm:pt>
    <dgm:pt modelId="{B744548A-B4FE-4834-BDAF-1E343E3B3611}" type="pres">
      <dgm:prSet presAssocID="{5B30B2E3-B309-4631-A39A-BEB9229842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FAA36DCD-41E1-4A63-BF4E-4546D7989E6F}" type="pres">
      <dgm:prSet presAssocID="{5B30B2E3-B309-4631-A39A-BEB922984237}" presName="iconSpace" presStyleCnt="0"/>
      <dgm:spPr/>
    </dgm:pt>
    <dgm:pt modelId="{81EA5A64-0DB5-4186-AC1E-D3762C8F346C}" type="pres">
      <dgm:prSet presAssocID="{5B30B2E3-B309-4631-A39A-BEB922984237}" presName="parTx" presStyleLbl="revTx" presStyleIdx="0" presStyleCnt="6">
        <dgm:presLayoutVars>
          <dgm:chMax val="0"/>
          <dgm:chPref val="0"/>
        </dgm:presLayoutVars>
      </dgm:prSet>
      <dgm:spPr/>
    </dgm:pt>
    <dgm:pt modelId="{50B05E6F-A227-403F-89C5-ACC75921C9A5}" type="pres">
      <dgm:prSet presAssocID="{5B30B2E3-B309-4631-A39A-BEB922984237}" presName="txSpace" presStyleCnt="0"/>
      <dgm:spPr/>
    </dgm:pt>
    <dgm:pt modelId="{AC93438B-6DE3-4349-889B-66746C051EB6}" type="pres">
      <dgm:prSet presAssocID="{5B30B2E3-B309-4631-A39A-BEB922984237}" presName="desTx" presStyleLbl="revTx" presStyleIdx="1" presStyleCnt="6">
        <dgm:presLayoutVars/>
      </dgm:prSet>
      <dgm:spPr/>
    </dgm:pt>
    <dgm:pt modelId="{DC203051-8ABC-452E-A145-C0E06E98A8AD}" type="pres">
      <dgm:prSet presAssocID="{699ED011-2EF0-44BD-95D8-5BAEB71960F2}" presName="sibTrans" presStyleCnt="0"/>
      <dgm:spPr/>
    </dgm:pt>
    <dgm:pt modelId="{974E9984-9C91-4086-8FD8-B4883146771D}" type="pres">
      <dgm:prSet presAssocID="{53A71E40-1931-4756-97C8-B8CF76474F88}" presName="compNode" presStyleCnt="0"/>
      <dgm:spPr/>
    </dgm:pt>
    <dgm:pt modelId="{9F2D004D-8596-4766-BE9F-4AFBF559098B}" type="pres">
      <dgm:prSet presAssocID="{53A71E40-1931-4756-97C8-B8CF76474F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4796251-3707-4E55-B384-66FF1D2F6C5A}" type="pres">
      <dgm:prSet presAssocID="{53A71E40-1931-4756-97C8-B8CF76474F88}" presName="iconSpace" presStyleCnt="0"/>
      <dgm:spPr/>
    </dgm:pt>
    <dgm:pt modelId="{F2C555CF-F02E-4EA7-BCFD-5AC672374A32}" type="pres">
      <dgm:prSet presAssocID="{53A71E40-1931-4756-97C8-B8CF76474F88}" presName="parTx" presStyleLbl="revTx" presStyleIdx="2" presStyleCnt="6">
        <dgm:presLayoutVars>
          <dgm:chMax val="0"/>
          <dgm:chPref val="0"/>
        </dgm:presLayoutVars>
      </dgm:prSet>
      <dgm:spPr/>
    </dgm:pt>
    <dgm:pt modelId="{7B012741-C669-4D8A-8835-010AE341912B}" type="pres">
      <dgm:prSet presAssocID="{53A71E40-1931-4756-97C8-B8CF76474F88}" presName="txSpace" presStyleCnt="0"/>
      <dgm:spPr/>
    </dgm:pt>
    <dgm:pt modelId="{B318DA52-177D-46BE-8E92-531A7222131A}" type="pres">
      <dgm:prSet presAssocID="{53A71E40-1931-4756-97C8-B8CF76474F88}" presName="desTx" presStyleLbl="revTx" presStyleIdx="3" presStyleCnt="6">
        <dgm:presLayoutVars/>
      </dgm:prSet>
      <dgm:spPr/>
    </dgm:pt>
    <dgm:pt modelId="{74E38B43-1741-4BB5-8594-00F1C9044B1A}" type="pres">
      <dgm:prSet presAssocID="{09367347-0554-41FE-80A2-7A38964F7B8B}" presName="sibTrans" presStyleCnt="0"/>
      <dgm:spPr/>
    </dgm:pt>
    <dgm:pt modelId="{CDF8C0B5-CE85-41A5-B54D-A96AA2D63F0B}" type="pres">
      <dgm:prSet presAssocID="{53ECA92B-246A-4E0B-9C4D-900BD20201E9}" presName="compNode" presStyleCnt="0"/>
      <dgm:spPr/>
    </dgm:pt>
    <dgm:pt modelId="{B64E2E20-EE32-488D-AE38-9E4FFEF8B229}" type="pres">
      <dgm:prSet presAssocID="{53ECA92B-246A-4E0B-9C4D-900BD20201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E808AECB-D77D-4E1F-99B6-B31B517697B1}" type="pres">
      <dgm:prSet presAssocID="{53ECA92B-246A-4E0B-9C4D-900BD20201E9}" presName="iconSpace" presStyleCnt="0"/>
      <dgm:spPr/>
    </dgm:pt>
    <dgm:pt modelId="{4FE255EE-F7BF-4192-920C-60278C57B89D}" type="pres">
      <dgm:prSet presAssocID="{53ECA92B-246A-4E0B-9C4D-900BD20201E9}" presName="parTx" presStyleLbl="revTx" presStyleIdx="4" presStyleCnt="6">
        <dgm:presLayoutVars>
          <dgm:chMax val="0"/>
          <dgm:chPref val="0"/>
        </dgm:presLayoutVars>
      </dgm:prSet>
      <dgm:spPr/>
    </dgm:pt>
    <dgm:pt modelId="{28D4FB23-0222-42A0-A888-F64A1199C05E}" type="pres">
      <dgm:prSet presAssocID="{53ECA92B-246A-4E0B-9C4D-900BD20201E9}" presName="txSpace" presStyleCnt="0"/>
      <dgm:spPr/>
    </dgm:pt>
    <dgm:pt modelId="{B7A560D7-2AF1-4685-9CDC-7A464CE8DF51}" type="pres">
      <dgm:prSet presAssocID="{53ECA92B-246A-4E0B-9C4D-900BD20201E9}" presName="desTx" presStyleLbl="revTx" presStyleIdx="5" presStyleCnt="6">
        <dgm:presLayoutVars/>
      </dgm:prSet>
      <dgm:spPr/>
    </dgm:pt>
  </dgm:ptLst>
  <dgm:cxnLst>
    <dgm:cxn modelId="{23763711-1FDB-464B-ADDC-AB20380AC2CF}" srcId="{F9A98FCD-FDBF-41D7-8379-6256ABCC4522}" destId="{53A71E40-1931-4756-97C8-B8CF76474F88}" srcOrd="1" destOrd="0" parTransId="{B644697D-9D43-41B4-BB8B-CD165E1F47AF}" sibTransId="{09367347-0554-41FE-80A2-7A38964F7B8B}"/>
    <dgm:cxn modelId="{68C19118-0B9E-4C2F-9841-B35F913B95B5}" type="presOf" srcId="{F9A98FCD-FDBF-41D7-8379-6256ABCC4522}" destId="{F36813DA-2FE6-4770-B158-A2EB6211038B}" srcOrd="0" destOrd="0" presId="urn:microsoft.com/office/officeart/2018/2/layout/IconLabelDescriptionList"/>
    <dgm:cxn modelId="{41D2E81E-4195-4F1D-B678-5BA3C5CE2643}" type="presOf" srcId="{53A71E40-1931-4756-97C8-B8CF76474F88}" destId="{F2C555CF-F02E-4EA7-BCFD-5AC672374A32}" srcOrd="0" destOrd="0" presId="urn:microsoft.com/office/officeart/2018/2/layout/IconLabelDescriptionList"/>
    <dgm:cxn modelId="{9FE15427-EBD0-4593-AD9B-4F73C0ABA2B4}" type="presOf" srcId="{B630DA0B-FEC1-4373-8CE7-1F4D211E62D9}" destId="{B318DA52-177D-46BE-8E92-531A7222131A}" srcOrd="0" destOrd="1" presId="urn:microsoft.com/office/officeart/2018/2/layout/IconLabelDescriptionList"/>
    <dgm:cxn modelId="{16F93138-DBE4-46A6-843A-30A9F59EC9C9}" type="presOf" srcId="{A0387BCB-13C6-4498-B955-4C99AEB88EC8}" destId="{B7A560D7-2AF1-4685-9CDC-7A464CE8DF51}" srcOrd="0" destOrd="0" presId="urn:microsoft.com/office/officeart/2018/2/layout/IconLabelDescriptionList"/>
    <dgm:cxn modelId="{0DE94138-19CF-492F-894F-D0E34270B555}" srcId="{53ECA92B-246A-4E0B-9C4D-900BD20201E9}" destId="{37072B97-094E-4C72-8971-93360DFB87D7}" srcOrd="1" destOrd="0" parTransId="{111D8C16-A0F5-4F7B-ACD8-34F4E8C0C7DF}" sibTransId="{664871EC-D84F-46E7-B484-CFDE74CD3106}"/>
    <dgm:cxn modelId="{7A588E42-506D-49A9-8BDD-BF3B5CED571F}" type="presOf" srcId="{37072B97-094E-4C72-8971-93360DFB87D7}" destId="{B7A560D7-2AF1-4685-9CDC-7A464CE8DF51}" srcOrd="0" destOrd="1" presId="urn:microsoft.com/office/officeart/2018/2/layout/IconLabelDescriptionList"/>
    <dgm:cxn modelId="{2596EA4B-275D-4314-9B22-2E4A53566669}" srcId="{F9A98FCD-FDBF-41D7-8379-6256ABCC4522}" destId="{5B30B2E3-B309-4631-A39A-BEB922984237}" srcOrd="0" destOrd="0" parTransId="{12904CE8-F042-4934-996B-0855F1A2D87A}" sibTransId="{699ED011-2EF0-44BD-95D8-5BAEB71960F2}"/>
    <dgm:cxn modelId="{6D596F76-1873-4D7A-B3AB-BBD79E950F84}" type="presOf" srcId="{A4B42665-D1C9-48DC-9621-3CDF9BDA1278}" destId="{B318DA52-177D-46BE-8E92-531A7222131A}" srcOrd="0" destOrd="0" presId="urn:microsoft.com/office/officeart/2018/2/layout/IconLabelDescriptionList"/>
    <dgm:cxn modelId="{D929537C-AD22-4CFA-BE09-1DC7DBD4D8CA}" srcId="{53A71E40-1931-4756-97C8-B8CF76474F88}" destId="{A4B42665-D1C9-48DC-9621-3CDF9BDA1278}" srcOrd="0" destOrd="0" parTransId="{2470C55D-A7EF-4ADD-9351-7BB74ADCC035}" sibTransId="{4BF2A7D6-18D5-437E-BACA-9AE2880F4179}"/>
    <dgm:cxn modelId="{9CA8DD7C-40F2-4632-8C83-6A4BB9EAE383}" type="presOf" srcId="{53ECA92B-246A-4E0B-9C4D-900BD20201E9}" destId="{4FE255EE-F7BF-4192-920C-60278C57B89D}" srcOrd="0" destOrd="0" presId="urn:microsoft.com/office/officeart/2018/2/layout/IconLabelDescriptionList"/>
    <dgm:cxn modelId="{715E4A7D-B5E8-43C0-B2B9-AE185837A89A}" srcId="{5B30B2E3-B309-4631-A39A-BEB922984237}" destId="{B0D90803-887F-4128-BFBC-BFC4C95E1D3B}" srcOrd="0" destOrd="0" parTransId="{E0974582-1815-41C1-B4F2-DF364B01569D}" sibTransId="{07DFF7AD-EA8F-4583-9357-F4F499096E06}"/>
    <dgm:cxn modelId="{4B704E9B-AF6F-4F2A-B2D5-65B3EB61A2A5}" srcId="{F9A98FCD-FDBF-41D7-8379-6256ABCC4522}" destId="{53ECA92B-246A-4E0B-9C4D-900BD20201E9}" srcOrd="2" destOrd="0" parTransId="{03056DDE-29E6-442D-AFBA-524C2435FC4F}" sibTransId="{C43A602F-8C84-416A-A04B-2E6A71484B73}"/>
    <dgm:cxn modelId="{84B12DA0-40EB-4863-8E83-76B6F1B7C082}" type="presOf" srcId="{B0D90803-887F-4128-BFBC-BFC4C95E1D3B}" destId="{AC93438B-6DE3-4349-889B-66746C051EB6}" srcOrd="0" destOrd="0" presId="urn:microsoft.com/office/officeart/2018/2/layout/IconLabelDescriptionList"/>
    <dgm:cxn modelId="{9E146AA2-391B-4D28-841B-FCF68B950905}" srcId="{53A71E40-1931-4756-97C8-B8CF76474F88}" destId="{B630DA0B-FEC1-4373-8CE7-1F4D211E62D9}" srcOrd="1" destOrd="0" parTransId="{247DEBF8-50A9-4FB4-B54D-9FB97A5BD7B9}" sibTransId="{A469C17C-283E-4843-821E-71F14B4D78BD}"/>
    <dgm:cxn modelId="{99FB2CAD-B739-48EF-BD18-36CE785FCDE2}" srcId="{53ECA92B-246A-4E0B-9C4D-900BD20201E9}" destId="{A0387BCB-13C6-4498-B955-4C99AEB88EC8}" srcOrd="0" destOrd="0" parTransId="{E9F460B0-ABA0-4896-9715-DFEF7842DD63}" sibTransId="{B64BCD2A-7531-4D19-9536-B2D3B01E98A7}"/>
    <dgm:cxn modelId="{17B915C0-DEA0-435F-B3ED-9A9E73831E26}" srcId="{5B30B2E3-B309-4631-A39A-BEB922984237}" destId="{E044ED67-CF46-4A83-9A76-3DBBD6FA513F}" srcOrd="1" destOrd="0" parTransId="{41EDD7A0-491A-4B53-B987-216E452FB943}" sibTransId="{D381820C-BBFA-45CD-9A67-18E13DDA6D35}"/>
    <dgm:cxn modelId="{728B9AD7-8A70-4574-B914-557FBA459C2B}" type="presOf" srcId="{E044ED67-CF46-4A83-9A76-3DBBD6FA513F}" destId="{AC93438B-6DE3-4349-889B-66746C051EB6}" srcOrd="0" destOrd="1" presId="urn:microsoft.com/office/officeart/2018/2/layout/IconLabelDescriptionList"/>
    <dgm:cxn modelId="{CD4E82E8-B69F-40AB-A1BC-77FD9AF2F122}" type="presOf" srcId="{5B30B2E3-B309-4631-A39A-BEB922984237}" destId="{81EA5A64-0DB5-4186-AC1E-D3762C8F346C}" srcOrd="0" destOrd="0" presId="urn:microsoft.com/office/officeart/2018/2/layout/IconLabelDescriptionList"/>
    <dgm:cxn modelId="{88F44FEB-9C31-43A6-AD0B-9A30E7B5CDD9}" type="presParOf" srcId="{F36813DA-2FE6-4770-B158-A2EB6211038B}" destId="{777F3FF5-F0DC-45C8-A860-A8171FFF18F7}" srcOrd="0" destOrd="0" presId="urn:microsoft.com/office/officeart/2018/2/layout/IconLabelDescriptionList"/>
    <dgm:cxn modelId="{AB8C6384-8C9E-41E8-BF5A-AC6A5CAB4956}" type="presParOf" srcId="{777F3FF5-F0DC-45C8-A860-A8171FFF18F7}" destId="{B744548A-B4FE-4834-BDAF-1E343E3B3611}" srcOrd="0" destOrd="0" presId="urn:microsoft.com/office/officeart/2018/2/layout/IconLabelDescriptionList"/>
    <dgm:cxn modelId="{C47D5550-D2A1-4BAE-B448-70E0C271A8BA}" type="presParOf" srcId="{777F3FF5-F0DC-45C8-A860-A8171FFF18F7}" destId="{FAA36DCD-41E1-4A63-BF4E-4546D7989E6F}" srcOrd="1" destOrd="0" presId="urn:microsoft.com/office/officeart/2018/2/layout/IconLabelDescriptionList"/>
    <dgm:cxn modelId="{6192A4E7-86B5-48AF-BC3F-6EF7452FC3AB}" type="presParOf" srcId="{777F3FF5-F0DC-45C8-A860-A8171FFF18F7}" destId="{81EA5A64-0DB5-4186-AC1E-D3762C8F346C}" srcOrd="2" destOrd="0" presId="urn:microsoft.com/office/officeart/2018/2/layout/IconLabelDescriptionList"/>
    <dgm:cxn modelId="{7C0DF761-70B6-45BF-8132-A733C51CF328}" type="presParOf" srcId="{777F3FF5-F0DC-45C8-A860-A8171FFF18F7}" destId="{50B05E6F-A227-403F-89C5-ACC75921C9A5}" srcOrd="3" destOrd="0" presId="urn:microsoft.com/office/officeart/2018/2/layout/IconLabelDescriptionList"/>
    <dgm:cxn modelId="{E04F1123-7671-4392-B1EF-D6FD314DE501}" type="presParOf" srcId="{777F3FF5-F0DC-45C8-A860-A8171FFF18F7}" destId="{AC93438B-6DE3-4349-889B-66746C051EB6}" srcOrd="4" destOrd="0" presId="urn:microsoft.com/office/officeart/2018/2/layout/IconLabelDescriptionList"/>
    <dgm:cxn modelId="{6FA03830-E659-4E68-9A02-247DCAA26168}" type="presParOf" srcId="{F36813DA-2FE6-4770-B158-A2EB6211038B}" destId="{DC203051-8ABC-452E-A145-C0E06E98A8AD}" srcOrd="1" destOrd="0" presId="urn:microsoft.com/office/officeart/2018/2/layout/IconLabelDescriptionList"/>
    <dgm:cxn modelId="{A99E855A-BBC7-4432-8E25-D41C10856E55}" type="presParOf" srcId="{F36813DA-2FE6-4770-B158-A2EB6211038B}" destId="{974E9984-9C91-4086-8FD8-B4883146771D}" srcOrd="2" destOrd="0" presId="urn:microsoft.com/office/officeart/2018/2/layout/IconLabelDescriptionList"/>
    <dgm:cxn modelId="{F7386158-7DCB-4DFE-985B-B7B5AF40FBAA}" type="presParOf" srcId="{974E9984-9C91-4086-8FD8-B4883146771D}" destId="{9F2D004D-8596-4766-BE9F-4AFBF559098B}" srcOrd="0" destOrd="0" presId="urn:microsoft.com/office/officeart/2018/2/layout/IconLabelDescriptionList"/>
    <dgm:cxn modelId="{52CA92F6-1D4B-4C5A-9C6C-5BDFDD3B2E16}" type="presParOf" srcId="{974E9984-9C91-4086-8FD8-B4883146771D}" destId="{F4796251-3707-4E55-B384-66FF1D2F6C5A}" srcOrd="1" destOrd="0" presId="urn:microsoft.com/office/officeart/2018/2/layout/IconLabelDescriptionList"/>
    <dgm:cxn modelId="{6337A6F0-96D9-4FF6-98F6-2D0AC598B5DC}" type="presParOf" srcId="{974E9984-9C91-4086-8FD8-B4883146771D}" destId="{F2C555CF-F02E-4EA7-BCFD-5AC672374A32}" srcOrd="2" destOrd="0" presId="urn:microsoft.com/office/officeart/2018/2/layout/IconLabelDescriptionList"/>
    <dgm:cxn modelId="{C3D2F189-5BC1-4D7C-A107-7D2E6980766B}" type="presParOf" srcId="{974E9984-9C91-4086-8FD8-B4883146771D}" destId="{7B012741-C669-4D8A-8835-010AE341912B}" srcOrd="3" destOrd="0" presId="urn:microsoft.com/office/officeart/2018/2/layout/IconLabelDescriptionList"/>
    <dgm:cxn modelId="{77CB3215-AA04-4E4B-89A2-665F42F0B9B7}" type="presParOf" srcId="{974E9984-9C91-4086-8FD8-B4883146771D}" destId="{B318DA52-177D-46BE-8E92-531A7222131A}" srcOrd="4" destOrd="0" presId="urn:microsoft.com/office/officeart/2018/2/layout/IconLabelDescriptionList"/>
    <dgm:cxn modelId="{C42E1C12-BAA1-4A70-B041-BCCFC89F85CF}" type="presParOf" srcId="{F36813DA-2FE6-4770-B158-A2EB6211038B}" destId="{74E38B43-1741-4BB5-8594-00F1C9044B1A}" srcOrd="3" destOrd="0" presId="urn:microsoft.com/office/officeart/2018/2/layout/IconLabelDescriptionList"/>
    <dgm:cxn modelId="{972855BC-7E21-4698-AE3F-71C02E3CFC75}" type="presParOf" srcId="{F36813DA-2FE6-4770-B158-A2EB6211038B}" destId="{CDF8C0B5-CE85-41A5-B54D-A96AA2D63F0B}" srcOrd="4" destOrd="0" presId="urn:microsoft.com/office/officeart/2018/2/layout/IconLabelDescriptionList"/>
    <dgm:cxn modelId="{3BA4079E-B656-415F-9839-076137B87520}" type="presParOf" srcId="{CDF8C0B5-CE85-41A5-B54D-A96AA2D63F0B}" destId="{B64E2E20-EE32-488D-AE38-9E4FFEF8B229}" srcOrd="0" destOrd="0" presId="urn:microsoft.com/office/officeart/2018/2/layout/IconLabelDescriptionList"/>
    <dgm:cxn modelId="{665C7C5B-3882-4F8E-9C13-11E9F3D25757}" type="presParOf" srcId="{CDF8C0B5-CE85-41A5-B54D-A96AA2D63F0B}" destId="{E808AECB-D77D-4E1F-99B6-B31B517697B1}" srcOrd="1" destOrd="0" presId="urn:microsoft.com/office/officeart/2018/2/layout/IconLabelDescriptionList"/>
    <dgm:cxn modelId="{044850A5-8722-42AA-9DE1-7D32AB6BFCCA}" type="presParOf" srcId="{CDF8C0B5-CE85-41A5-B54D-A96AA2D63F0B}" destId="{4FE255EE-F7BF-4192-920C-60278C57B89D}" srcOrd="2" destOrd="0" presId="urn:microsoft.com/office/officeart/2018/2/layout/IconLabelDescriptionList"/>
    <dgm:cxn modelId="{B2BE22F1-B5AA-47AF-82C1-98F9BAF534BC}" type="presParOf" srcId="{CDF8C0B5-CE85-41A5-B54D-A96AA2D63F0B}" destId="{28D4FB23-0222-42A0-A888-F64A1199C05E}" srcOrd="3" destOrd="0" presId="urn:microsoft.com/office/officeart/2018/2/layout/IconLabelDescriptionList"/>
    <dgm:cxn modelId="{4EDE299D-D6B6-4A48-B7EC-8E203B8E6591}" type="presParOf" srcId="{CDF8C0B5-CE85-41A5-B54D-A96AA2D63F0B}" destId="{B7A560D7-2AF1-4685-9CDC-7A464CE8DF5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EA33D7-E1BA-4F85-B78A-26ECB485CED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F0E343E-F2CE-4E3B-AB53-3371C1EFE2D3}">
      <dgm:prSet/>
      <dgm:spPr/>
      <dgm:t>
        <a:bodyPr/>
        <a:lstStyle/>
        <a:p>
          <a:pPr>
            <a:defRPr b="1"/>
          </a:pPr>
          <a:r>
            <a:rPr lang="en-CA" b="1" i="0"/>
            <a:t>Brand Insights:</a:t>
          </a:r>
          <a:endParaRPr lang="en-US"/>
        </a:p>
      </dgm:t>
    </dgm:pt>
    <dgm:pt modelId="{7B90E835-F56E-4C1F-B6B4-84CDBA68E806}" type="parTrans" cxnId="{E494759C-F767-4B54-9F50-BFE43B81EA1A}">
      <dgm:prSet/>
      <dgm:spPr/>
      <dgm:t>
        <a:bodyPr/>
        <a:lstStyle/>
        <a:p>
          <a:endParaRPr lang="en-US"/>
        </a:p>
      </dgm:t>
    </dgm:pt>
    <dgm:pt modelId="{BC5C3C4C-06F6-48F6-99ED-C669194EF53F}" type="sibTrans" cxnId="{E494759C-F767-4B54-9F50-BFE43B81EA1A}">
      <dgm:prSet/>
      <dgm:spPr/>
      <dgm:t>
        <a:bodyPr/>
        <a:lstStyle/>
        <a:p>
          <a:endParaRPr lang="en-US"/>
        </a:p>
      </dgm:t>
    </dgm:pt>
    <dgm:pt modelId="{14B8254B-04A3-4A7B-AEBB-3EA04144A0BD}">
      <dgm:prSet/>
      <dgm:spPr/>
      <dgm:t>
        <a:bodyPr/>
        <a:lstStyle/>
        <a:p>
          <a:r>
            <a:rPr lang="en-CA" b="0" i="0"/>
            <a:t>Brands like Biotique and Donald Duck lead in ratings, reflecting a focus on product quality.</a:t>
          </a:r>
          <a:endParaRPr lang="en-US"/>
        </a:p>
      </dgm:t>
    </dgm:pt>
    <dgm:pt modelId="{AC3D7030-4B44-436E-9B7C-C3B649170F36}" type="parTrans" cxnId="{14C6C150-02D2-41C5-8190-520D501BD3C8}">
      <dgm:prSet/>
      <dgm:spPr/>
      <dgm:t>
        <a:bodyPr/>
        <a:lstStyle/>
        <a:p>
          <a:endParaRPr lang="en-US"/>
        </a:p>
      </dgm:t>
    </dgm:pt>
    <dgm:pt modelId="{1CD2CCEE-8622-49B7-ACAB-247A1DBA8582}" type="sibTrans" cxnId="{14C6C150-02D2-41C5-8190-520D501BD3C8}">
      <dgm:prSet/>
      <dgm:spPr/>
      <dgm:t>
        <a:bodyPr/>
        <a:lstStyle/>
        <a:p>
          <a:endParaRPr lang="en-US"/>
        </a:p>
      </dgm:t>
    </dgm:pt>
    <dgm:pt modelId="{711D2E2C-3E6E-42DF-AEBB-1F4920722259}">
      <dgm:prSet/>
      <dgm:spPr/>
      <dgm:t>
        <a:bodyPr/>
        <a:lstStyle/>
        <a:p>
          <a:pPr>
            <a:defRPr b="1"/>
          </a:pPr>
          <a:r>
            <a:rPr lang="en-CA" b="1" i="0"/>
            <a:t>Discount Strategies:</a:t>
          </a:r>
          <a:endParaRPr lang="en-US"/>
        </a:p>
      </dgm:t>
    </dgm:pt>
    <dgm:pt modelId="{6C8FCE13-F4A7-4AB4-809F-102B2E0E0BB1}" type="parTrans" cxnId="{8015D80A-D491-4593-8172-91B4DDBF7230}">
      <dgm:prSet/>
      <dgm:spPr/>
      <dgm:t>
        <a:bodyPr/>
        <a:lstStyle/>
        <a:p>
          <a:endParaRPr lang="en-US"/>
        </a:p>
      </dgm:t>
    </dgm:pt>
    <dgm:pt modelId="{3F80378F-2372-495B-AD99-A89127D6FDF4}" type="sibTrans" cxnId="{8015D80A-D491-4593-8172-91B4DDBF7230}">
      <dgm:prSet/>
      <dgm:spPr/>
      <dgm:t>
        <a:bodyPr/>
        <a:lstStyle/>
        <a:p>
          <a:endParaRPr lang="en-US"/>
        </a:p>
      </dgm:t>
    </dgm:pt>
    <dgm:pt modelId="{47364F60-BA63-44FD-A614-3A9EF012E213}">
      <dgm:prSet/>
      <dgm:spPr/>
      <dgm:t>
        <a:bodyPr/>
        <a:lstStyle/>
        <a:p>
          <a:r>
            <a:rPr lang="en-CA" b="0" i="0"/>
            <a:t>Brands offering higher discounts may attract budget-conscious consumers, potentially impacting brand loyalty and profitability.</a:t>
          </a:r>
          <a:endParaRPr lang="en-US"/>
        </a:p>
      </dgm:t>
    </dgm:pt>
    <dgm:pt modelId="{2F2317B7-55E1-4F16-8CCA-8FE8C0DB1EBD}" type="parTrans" cxnId="{F02206D8-4603-4C97-8948-54E1A22577C3}">
      <dgm:prSet/>
      <dgm:spPr/>
      <dgm:t>
        <a:bodyPr/>
        <a:lstStyle/>
        <a:p>
          <a:endParaRPr lang="en-US"/>
        </a:p>
      </dgm:t>
    </dgm:pt>
    <dgm:pt modelId="{6A560A2E-2FDB-490F-BA59-54FC652543E8}" type="sibTrans" cxnId="{F02206D8-4603-4C97-8948-54E1A22577C3}">
      <dgm:prSet/>
      <dgm:spPr/>
      <dgm:t>
        <a:bodyPr/>
        <a:lstStyle/>
        <a:p>
          <a:endParaRPr lang="en-US"/>
        </a:p>
      </dgm:t>
    </dgm:pt>
    <dgm:pt modelId="{9B18D72F-E375-4210-9E43-C9FD09C6B122}">
      <dgm:prSet/>
      <dgm:spPr/>
      <dgm:t>
        <a:bodyPr/>
        <a:lstStyle/>
        <a:p>
          <a:pPr>
            <a:defRPr b="1"/>
          </a:pPr>
          <a:r>
            <a:rPr lang="en-CA" b="1" i="0"/>
            <a:t>Category Performance:</a:t>
          </a:r>
          <a:endParaRPr lang="en-US"/>
        </a:p>
      </dgm:t>
    </dgm:pt>
    <dgm:pt modelId="{09DAB9C7-4FF4-4453-948D-FEE5B4A7CC1D}" type="parTrans" cxnId="{1A960F5A-4BE3-4450-8BBF-9B356987250A}">
      <dgm:prSet/>
      <dgm:spPr/>
      <dgm:t>
        <a:bodyPr/>
        <a:lstStyle/>
        <a:p>
          <a:endParaRPr lang="en-US"/>
        </a:p>
      </dgm:t>
    </dgm:pt>
    <dgm:pt modelId="{9EA797C5-C579-4C03-807B-83E1C985FB51}" type="sibTrans" cxnId="{1A960F5A-4BE3-4450-8BBF-9B356987250A}">
      <dgm:prSet/>
      <dgm:spPr/>
      <dgm:t>
        <a:bodyPr/>
        <a:lstStyle/>
        <a:p>
          <a:endParaRPr lang="en-US"/>
        </a:p>
      </dgm:t>
    </dgm:pt>
    <dgm:pt modelId="{37A74741-896D-4AED-A57B-7A084F66E478}">
      <dgm:prSet/>
      <dgm:spPr/>
      <dgm:t>
        <a:bodyPr/>
        <a:lstStyle/>
        <a:p>
          <a:r>
            <a:rPr lang="en-CA" b="0" i="0"/>
            <a:t>Categories like Pure Cotton T-shirts and Slim Fit Jeans exhibit significant discounts compared to category averages, presenting opportunities for strategic pricing adjustments.</a:t>
          </a:r>
          <a:endParaRPr lang="en-US"/>
        </a:p>
      </dgm:t>
    </dgm:pt>
    <dgm:pt modelId="{0C43190C-175F-45F4-8B1C-A99F141BCA6A}" type="parTrans" cxnId="{79D5CC3E-110D-49E8-94B1-E6939DCF68FA}">
      <dgm:prSet/>
      <dgm:spPr/>
      <dgm:t>
        <a:bodyPr/>
        <a:lstStyle/>
        <a:p>
          <a:endParaRPr lang="en-US"/>
        </a:p>
      </dgm:t>
    </dgm:pt>
    <dgm:pt modelId="{BF8A2E75-1892-40A7-9D75-B55ACFEBC2DD}" type="sibTrans" cxnId="{79D5CC3E-110D-49E8-94B1-E6939DCF68FA}">
      <dgm:prSet/>
      <dgm:spPr/>
      <dgm:t>
        <a:bodyPr/>
        <a:lstStyle/>
        <a:p>
          <a:endParaRPr lang="en-US"/>
        </a:p>
      </dgm:t>
    </dgm:pt>
    <dgm:pt modelId="{1ABF3F2A-464C-4F8C-A22B-9FA76231431F}">
      <dgm:prSet/>
      <dgm:spPr/>
      <dgm:t>
        <a:bodyPr/>
        <a:lstStyle/>
        <a:p>
          <a:pPr>
            <a:defRPr b="1"/>
          </a:pPr>
          <a:r>
            <a:rPr lang="en-CA" b="1" i="0"/>
            <a:t>Quality Perception:</a:t>
          </a:r>
          <a:endParaRPr lang="en-US"/>
        </a:p>
      </dgm:t>
    </dgm:pt>
    <dgm:pt modelId="{21896FF5-5649-4504-872F-1F9DC2E2FC21}" type="parTrans" cxnId="{FDA4E251-BFF3-455F-9B67-FD0E11D906AA}">
      <dgm:prSet/>
      <dgm:spPr/>
      <dgm:t>
        <a:bodyPr/>
        <a:lstStyle/>
        <a:p>
          <a:endParaRPr lang="en-US"/>
        </a:p>
      </dgm:t>
    </dgm:pt>
    <dgm:pt modelId="{B8D769CA-7263-47BB-B992-3B0D0CA2DD65}" type="sibTrans" cxnId="{FDA4E251-BFF3-455F-9B67-FD0E11D906AA}">
      <dgm:prSet/>
      <dgm:spPr/>
      <dgm:t>
        <a:bodyPr/>
        <a:lstStyle/>
        <a:p>
          <a:endParaRPr lang="en-US"/>
        </a:p>
      </dgm:t>
    </dgm:pt>
    <dgm:pt modelId="{45BE9F72-3FE0-4FF0-B702-4AD90F1DB1DA}">
      <dgm:prSet/>
      <dgm:spPr/>
      <dgm:t>
        <a:bodyPr/>
        <a:lstStyle/>
        <a:p>
          <a:r>
            <a:rPr lang="en-CA" b="0" i="0"/>
            <a:t>Products like 2 Pillow Covers show a higher proportion of low ratings, indicating potential quality concerns in specific categories.</a:t>
          </a:r>
          <a:endParaRPr lang="en-US"/>
        </a:p>
      </dgm:t>
    </dgm:pt>
    <dgm:pt modelId="{A3988089-4504-4B05-8332-270AD77215AC}" type="parTrans" cxnId="{D7C20E18-300E-40EF-BD33-469D4DB4B99E}">
      <dgm:prSet/>
      <dgm:spPr/>
      <dgm:t>
        <a:bodyPr/>
        <a:lstStyle/>
        <a:p>
          <a:endParaRPr lang="en-US"/>
        </a:p>
      </dgm:t>
    </dgm:pt>
    <dgm:pt modelId="{80B03381-46CE-4291-940E-0E851045CCA6}" type="sibTrans" cxnId="{D7C20E18-300E-40EF-BD33-469D4DB4B99E}">
      <dgm:prSet/>
      <dgm:spPr/>
      <dgm:t>
        <a:bodyPr/>
        <a:lstStyle/>
        <a:p>
          <a:endParaRPr lang="en-US"/>
        </a:p>
      </dgm:t>
    </dgm:pt>
    <dgm:pt modelId="{036BB8D6-EA2B-47B2-96A3-5BC17719AD94}" type="pres">
      <dgm:prSet presAssocID="{B9EA33D7-E1BA-4F85-B78A-26ECB485CED0}" presName="root" presStyleCnt="0">
        <dgm:presLayoutVars>
          <dgm:dir/>
          <dgm:resizeHandles val="exact"/>
        </dgm:presLayoutVars>
      </dgm:prSet>
      <dgm:spPr/>
    </dgm:pt>
    <dgm:pt modelId="{4A828A70-7BDE-4EBA-8791-F30A89863602}" type="pres">
      <dgm:prSet presAssocID="{CF0E343E-F2CE-4E3B-AB53-3371C1EFE2D3}" presName="compNode" presStyleCnt="0"/>
      <dgm:spPr/>
    </dgm:pt>
    <dgm:pt modelId="{E3382F72-7C64-4054-AF39-57D348F270DC}" type="pres">
      <dgm:prSet presAssocID="{CF0E343E-F2CE-4E3B-AB53-3371C1EFE2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ck"/>
        </a:ext>
      </dgm:extLst>
    </dgm:pt>
    <dgm:pt modelId="{FF7895F0-3B95-4C01-8107-C8D9A60B1AB7}" type="pres">
      <dgm:prSet presAssocID="{CF0E343E-F2CE-4E3B-AB53-3371C1EFE2D3}" presName="iconSpace" presStyleCnt="0"/>
      <dgm:spPr/>
    </dgm:pt>
    <dgm:pt modelId="{ADBDC9C2-DF3C-480A-B2B2-D9CBAD47B96E}" type="pres">
      <dgm:prSet presAssocID="{CF0E343E-F2CE-4E3B-AB53-3371C1EFE2D3}" presName="parTx" presStyleLbl="revTx" presStyleIdx="0" presStyleCnt="8">
        <dgm:presLayoutVars>
          <dgm:chMax val="0"/>
          <dgm:chPref val="0"/>
        </dgm:presLayoutVars>
      </dgm:prSet>
      <dgm:spPr/>
    </dgm:pt>
    <dgm:pt modelId="{28C70607-758D-4A34-8080-8672AE2B6514}" type="pres">
      <dgm:prSet presAssocID="{CF0E343E-F2CE-4E3B-AB53-3371C1EFE2D3}" presName="txSpace" presStyleCnt="0"/>
      <dgm:spPr/>
    </dgm:pt>
    <dgm:pt modelId="{7C985312-141D-40DC-9BA4-E2711C3267C7}" type="pres">
      <dgm:prSet presAssocID="{CF0E343E-F2CE-4E3B-AB53-3371C1EFE2D3}" presName="desTx" presStyleLbl="revTx" presStyleIdx="1" presStyleCnt="8">
        <dgm:presLayoutVars/>
      </dgm:prSet>
      <dgm:spPr/>
    </dgm:pt>
    <dgm:pt modelId="{DA860471-F2E5-47B8-B9A3-7ED21F03D455}" type="pres">
      <dgm:prSet presAssocID="{BC5C3C4C-06F6-48F6-99ED-C669194EF53F}" presName="sibTrans" presStyleCnt="0"/>
      <dgm:spPr/>
    </dgm:pt>
    <dgm:pt modelId="{1CE3CA9D-2A90-4D2E-868D-E7793527448D}" type="pres">
      <dgm:prSet presAssocID="{711D2E2C-3E6E-42DF-AEBB-1F4920722259}" presName="compNode" presStyleCnt="0"/>
      <dgm:spPr/>
    </dgm:pt>
    <dgm:pt modelId="{4EBE2570-F9AC-4E05-B479-8AA57A9F0BE6}" type="pres">
      <dgm:prSet presAssocID="{711D2E2C-3E6E-42DF-AEBB-1F492072225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A99DE81C-1BBE-4372-8E8E-EE5DE33AD905}" type="pres">
      <dgm:prSet presAssocID="{711D2E2C-3E6E-42DF-AEBB-1F4920722259}" presName="iconSpace" presStyleCnt="0"/>
      <dgm:spPr/>
    </dgm:pt>
    <dgm:pt modelId="{B241E10C-CF3E-4201-BCD3-237C19836201}" type="pres">
      <dgm:prSet presAssocID="{711D2E2C-3E6E-42DF-AEBB-1F4920722259}" presName="parTx" presStyleLbl="revTx" presStyleIdx="2" presStyleCnt="8">
        <dgm:presLayoutVars>
          <dgm:chMax val="0"/>
          <dgm:chPref val="0"/>
        </dgm:presLayoutVars>
      </dgm:prSet>
      <dgm:spPr/>
    </dgm:pt>
    <dgm:pt modelId="{DFA87E2A-1A8D-404B-8E7F-D716312E9F69}" type="pres">
      <dgm:prSet presAssocID="{711D2E2C-3E6E-42DF-AEBB-1F4920722259}" presName="txSpace" presStyleCnt="0"/>
      <dgm:spPr/>
    </dgm:pt>
    <dgm:pt modelId="{857A062A-248A-4FFF-BE3D-D8E937DABB4E}" type="pres">
      <dgm:prSet presAssocID="{711D2E2C-3E6E-42DF-AEBB-1F4920722259}" presName="desTx" presStyleLbl="revTx" presStyleIdx="3" presStyleCnt="8">
        <dgm:presLayoutVars/>
      </dgm:prSet>
      <dgm:spPr/>
    </dgm:pt>
    <dgm:pt modelId="{F68F4D3C-9151-453D-9260-861FAC402E30}" type="pres">
      <dgm:prSet presAssocID="{3F80378F-2372-495B-AD99-A89127D6FDF4}" presName="sibTrans" presStyleCnt="0"/>
      <dgm:spPr/>
    </dgm:pt>
    <dgm:pt modelId="{9BED2747-7287-4D2B-A833-E96E4C0FB0E9}" type="pres">
      <dgm:prSet presAssocID="{9B18D72F-E375-4210-9E43-C9FD09C6B122}" presName="compNode" presStyleCnt="0"/>
      <dgm:spPr/>
    </dgm:pt>
    <dgm:pt modelId="{4C09604E-8A2F-4E81-AB65-51EE54D38A98}" type="pres">
      <dgm:prSet presAssocID="{9B18D72F-E375-4210-9E43-C9FD09C6B12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irt"/>
        </a:ext>
      </dgm:extLst>
    </dgm:pt>
    <dgm:pt modelId="{7857CC21-7599-4915-B3A6-BF6265C8E24F}" type="pres">
      <dgm:prSet presAssocID="{9B18D72F-E375-4210-9E43-C9FD09C6B122}" presName="iconSpace" presStyleCnt="0"/>
      <dgm:spPr/>
    </dgm:pt>
    <dgm:pt modelId="{CF62FF10-B2A4-4D31-B13B-FAF030FB1DA5}" type="pres">
      <dgm:prSet presAssocID="{9B18D72F-E375-4210-9E43-C9FD09C6B122}" presName="parTx" presStyleLbl="revTx" presStyleIdx="4" presStyleCnt="8">
        <dgm:presLayoutVars>
          <dgm:chMax val="0"/>
          <dgm:chPref val="0"/>
        </dgm:presLayoutVars>
      </dgm:prSet>
      <dgm:spPr/>
    </dgm:pt>
    <dgm:pt modelId="{9DD3EB04-5A01-4D14-A8B2-46C8AD51976C}" type="pres">
      <dgm:prSet presAssocID="{9B18D72F-E375-4210-9E43-C9FD09C6B122}" presName="txSpace" presStyleCnt="0"/>
      <dgm:spPr/>
    </dgm:pt>
    <dgm:pt modelId="{2F7D7C55-CFE3-42D2-88AE-BA71B30BC56F}" type="pres">
      <dgm:prSet presAssocID="{9B18D72F-E375-4210-9E43-C9FD09C6B122}" presName="desTx" presStyleLbl="revTx" presStyleIdx="5" presStyleCnt="8">
        <dgm:presLayoutVars/>
      </dgm:prSet>
      <dgm:spPr/>
    </dgm:pt>
    <dgm:pt modelId="{55D8D9C1-4AB6-448D-9E7D-42E0B71012AD}" type="pres">
      <dgm:prSet presAssocID="{9EA797C5-C579-4C03-807B-83E1C985FB51}" presName="sibTrans" presStyleCnt="0"/>
      <dgm:spPr/>
    </dgm:pt>
    <dgm:pt modelId="{FE4D7730-2610-4F77-AD97-DC7EF56B8276}" type="pres">
      <dgm:prSet presAssocID="{1ABF3F2A-464C-4F8C-A22B-9FA76231431F}" presName="compNode" presStyleCnt="0"/>
      <dgm:spPr/>
    </dgm:pt>
    <dgm:pt modelId="{AE995261-9B55-4AA2-B9BF-5C1957EBEC8D}" type="pres">
      <dgm:prSet presAssocID="{1ABF3F2A-464C-4F8C-A22B-9FA7623143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12BEBF22-93F5-4A66-A725-20707C20D7AF}" type="pres">
      <dgm:prSet presAssocID="{1ABF3F2A-464C-4F8C-A22B-9FA76231431F}" presName="iconSpace" presStyleCnt="0"/>
      <dgm:spPr/>
    </dgm:pt>
    <dgm:pt modelId="{AEF8B05F-89DF-4C2F-91F7-EE95C223E597}" type="pres">
      <dgm:prSet presAssocID="{1ABF3F2A-464C-4F8C-A22B-9FA76231431F}" presName="parTx" presStyleLbl="revTx" presStyleIdx="6" presStyleCnt="8">
        <dgm:presLayoutVars>
          <dgm:chMax val="0"/>
          <dgm:chPref val="0"/>
        </dgm:presLayoutVars>
      </dgm:prSet>
      <dgm:spPr/>
    </dgm:pt>
    <dgm:pt modelId="{AE5D2B08-A49D-4C97-9EB5-CE83D86BFF37}" type="pres">
      <dgm:prSet presAssocID="{1ABF3F2A-464C-4F8C-A22B-9FA76231431F}" presName="txSpace" presStyleCnt="0"/>
      <dgm:spPr/>
    </dgm:pt>
    <dgm:pt modelId="{A0E5C667-516D-4D3B-809A-BC6BCDD728B8}" type="pres">
      <dgm:prSet presAssocID="{1ABF3F2A-464C-4F8C-A22B-9FA76231431F}" presName="desTx" presStyleLbl="revTx" presStyleIdx="7" presStyleCnt="8">
        <dgm:presLayoutVars/>
      </dgm:prSet>
      <dgm:spPr/>
    </dgm:pt>
  </dgm:ptLst>
  <dgm:cxnLst>
    <dgm:cxn modelId="{47E78C00-582B-48F9-A470-09ED129AFC4A}" type="presOf" srcId="{711D2E2C-3E6E-42DF-AEBB-1F4920722259}" destId="{B241E10C-CF3E-4201-BCD3-237C19836201}" srcOrd="0" destOrd="0" presId="urn:microsoft.com/office/officeart/2018/2/layout/IconLabelDescriptionList"/>
    <dgm:cxn modelId="{D892D409-ADE6-4F11-94F9-3CF2E0333EB6}" type="presOf" srcId="{B9EA33D7-E1BA-4F85-B78A-26ECB485CED0}" destId="{036BB8D6-EA2B-47B2-96A3-5BC17719AD94}" srcOrd="0" destOrd="0" presId="urn:microsoft.com/office/officeart/2018/2/layout/IconLabelDescriptionList"/>
    <dgm:cxn modelId="{8015D80A-D491-4593-8172-91B4DDBF7230}" srcId="{B9EA33D7-E1BA-4F85-B78A-26ECB485CED0}" destId="{711D2E2C-3E6E-42DF-AEBB-1F4920722259}" srcOrd="1" destOrd="0" parTransId="{6C8FCE13-F4A7-4AB4-809F-102B2E0E0BB1}" sibTransId="{3F80378F-2372-495B-AD99-A89127D6FDF4}"/>
    <dgm:cxn modelId="{D7C20E18-300E-40EF-BD33-469D4DB4B99E}" srcId="{1ABF3F2A-464C-4F8C-A22B-9FA76231431F}" destId="{45BE9F72-3FE0-4FF0-B702-4AD90F1DB1DA}" srcOrd="0" destOrd="0" parTransId="{A3988089-4504-4B05-8332-270AD77215AC}" sibTransId="{80B03381-46CE-4291-940E-0E851045CCA6}"/>
    <dgm:cxn modelId="{79D5CC3E-110D-49E8-94B1-E6939DCF68FA}" srcId="{9B18D72F-E375-4210-9E43-C9FD09C6B122}" destId="{37A74741-896D-4AED-A57B-7A084F66E478}" srcOrd="0" destOrd="0" parTransId="{0C43190C-175F-45F4-8B1C-A99F141BCA6A}" sibTransId="{BF8A2E75-1892-40A7-9D75-B55ACFEBC2DD}"/>
    <dgm:cxn modelId="{A6ECE847-DC93-411F-84CF-10CD6F2750AD}" type="presOf" srcId="{45BE9F72-3FE0-4FF0-B702-4AD90F1DB1DA}" destId="{A0E5C667-516D-4D3B-809A-BC6BCDD728B8}" srcOrd="0" destOrd="0" presId="urn:microsoft.com/office/officeart/2018/2/layout/IconLabelDescriptionList"/>
    <dgm:cxn modelId="{14C6C150-02D2-41C5-8190-520D501BD3C8}" srcId="{CF0E343E-F2CE-4E3B-AB53-3371C1EFE2D3}" destId="{14B8254B-04A3-4A7B-AEBB-3EA04144A0BD}" srcOrd="0" destOrd="0" parTransId="{AC3D7030-4B44-436E-9B7C-C3B649170F36}" sibTransId="{1CD2CCEE-8622-49B7-ACAB-247A1DBA8582}"/>
    <dgm:cxn modelId="{FDA4E251-BFF3-455F-9B67-FD0E11D906AA}" srcId="{B9EA33D7-E1BA-4F85-B78A-26ECB485CED0}" destId="{1ABF3F2A-464C-4F8C-A22B-9FA76231431F}" srcOrd="3" destOrd="0" parTransId="{21896FF5-5649-4504-872F-1F9DC2E2FC21}" sibTransId="{B8D769CA-7263-47BB-B992-3B0D0CA2DD65}"/>
    <dgm:cxn modelId="{1A960F5A-4BE3-4450-8BBF-9B356987250A}" srcId="{B9EA33D7-E1BA-4F85-B78A-26ECB485CED0}" destId="{9B18D72F-E375-4210-9E43-C9FD09C6B122}" srcOrd="2" destOrd="0" parTransId="{09DAB9C7-4FF4-4453-948D-FEE5B4A7CC1D}" sibTransId="{9EA797C5-C579-4C03-807B-83E1C985FB51}"/>
    <dgm:cxn modelId="{1ADE655E-2A7D-4DF9-A7FE-5C5D82B3E635}" type="presOf" srcId="{47364F60-BA63-44FD-A614-3A9EF012E213}" destId="{857A062A-248A-4FFF-BE3D-D8E937DABB4E}" srcOrd="0" destOrd="0" presId="urn:microsoft.com/office/officeart/2018/2/layout/IconLabelDescriptionList"/>
    <dgm:cxn modelId="{CBF44173-098C-4622-847E-7E4742BB2DFD}" type="presOf" srcId="{9B18D72F-E375-4210-9E43-C9FD09C6B122}" destId="{CF62FF10-B2A4-4D31-B13B-FAF030FB1DA5}" srcOrd="0" destOrd="0" presId="urn:microsoft.com/office/officeart/2018/2/layout/IconLabelDescriptionList"/>
    <dgm:cxn modelId="{0D92B875-858A-442F-9A5F-4B02580D1FCA}" type="presOf" srcId="{1ABF3F2A-464C-4F8C-A22B-9FA76231431F}" destId="{AEF8B05F-89DF-4C2F-91F7-EE95C223E597}" srcOrd="0" destOrd="0" presId="urn:microsoft.com/office/officeart/2018/2/layout/IconLabelDescriptionList"/>
    <dgm:cxn modelId="{FCD90E82-BCE0-4DE3-91B3-CC932C216DCE}" type="presOf" srcId="{14B8254B-04A3-4A7B-AEBB-3EA04144A0BD}" destId="{7C985312-141D-40DC-9BA4-E2711C3267C7}" srcOrd="0" destOrd="0" presId="urn:microsoft.com/office/officeart/2018/2/layout/IconLabelDescriptionList"/>
    <dgm:cxn modelId="{E494759C-F767-4B54-9F50-BFE43B81EA1A}" srcId="{B9EA33D7-E1BA-4F85-B78A-26ECB485CED0}" destId="{CF0E343E-F2CE-4E3B-AB53-3371C1EFE2D3}" srcOrd="0" destOrd="0" parTransId="{7B90E835-F56E-4C1F-B6B4-84CDBA68E806}" sibTransId="{BC5C3C4C-06F6-48F6-99ED-C669194EF53F}"/>
    <dgm:cxn modelId="{7A241DCE-5C43-40FB-B685-342A0DB25790}" type="presOf" srcId="{37A74741-896D-4AED-A57B-7A084F66E478}" destId="{2F7D7C55-CFE3-42D2-88AE-BA71B30BC56F}" srcOrd="0" destOrd="0" presId="urn:microsoft.com/office/officeart/2018/2/layout/IconLabelDescriptionList"/>
    <dgm:cxn modelId="{F02206D8-4603-4C97-8948-54E1A22577C3}" srcId="{711D2E2C-3E6E-42DF-AEBB-1F4920722259}" destId="{47364F60-BA63-44FD-A614-3A9EF012E213}" srcOrd="0" destOrd="0" parTransId="{2F2317B7-55E1-4F16-8CCA-8FE8C0DB1EBD}" sibTransId="{6A560A2E-2FDB-490F-BA59-54FC652543E8}"/>
    <dgm:cxn modelId="{553CD6E4-E99D-43BF-98AC-59CB8FAC6713}" type="presOf" srcId="{CF0E343E-F2CE-4E3B-AB53-3371C1EFE2D3}" destId="{ADBDC9C2-DF3C-480A-B2B2-D9CBAD47B96E}" srcOrd="0" destOrd="0" presId="urn:microsoft.com/office/officeart/2018/2/layout/IconLabelDescriptionList"/>
    <dgm:cxn modelId="{DCFEF940-5358-4090-93E1-02E740C81BE4}" type="presParOf" srcId="{036BB8D6-EA2B-47B2-96A3-5BC17719AD94}" destId="{4A828A70-7BDE-4EBA-8791-F30A89863602}" srcOrd="0" destOrd="0" presId="urn:microsoft.com/office/officeart/2018/2/layout/IconLabelDescriptionList"/>
    <dgm:cxn modelId="{3BB52264-025F-4282-AEA6-E55EA919ACC4}" type="presParOf" srcId="{4A828A70-7BDE-4EBA-8791-F30A89863602}" destId="{E3382F72-7C64-4054-AF39-57D348F270DC}" srcOrd="0" destOrd="0" presId="urn:microsoft.com/office/officeart/2018/2/layout/IconLabelDescriptionList"/>
    <dgm:cxn modelId="{56AA739A-6868-420C-A81F-3F19370C6E92}" type="presParOf" srcId="{4A828A70-7BDE-4EBA-8791-F30A89863602}" destId="{FF7895F0-3B95-4C01-8107-C8D9A60B1AB7}" srcOrd="1" destOrd="0" presId="urn:microsoft.com/office/officeart/2018/2/layout/IconLabelDescriptionList"/>
    <dgm:cxn modelId="{969AE18C-4E77-4290-9503-67D796574762}" type="presParOf" srcId="{4A828A70-7BDE-4EBA-8791-F30A89863602}" destId="{ADBDC9C2-DF3C-480A-B2B2-D9CBAD47B96E}" srcOrd="2" destOrd="0" presId="urn:microsoft.com/office/officeart/2018/2/layout/IconLabelDescriptionList"/>
    <dgm:cxn modelId="{C3389892-7FE3-44EF-A5A7-AEFBEE2F7D0F}" type="presParOf" srcId="{4A828A70-7BDE-4EBA-8791-F30A89863602}" destId="{28C70607-758D-4A34-8080-8672AE2B6514}" srcOrd="3" destOrd="0" presId="urn:microsoft.com/office/officeart/2018/2/layout/IconLabelDescriptionList"/>
    <dgm:cxn modelId="{22950C28-B30E-4C44-BD41-14B492E1B724}" type="presParOf" srcId="{4A828A70-7BDE-4EBA-8791-F30A89863602}" destId="{7C985312-141D-40DC-9BA4-E2711C3267C7}" srcOrd="4" destOrd="0" presId="urn:microsoft.com/office/officeart/2018/2/layout/IconLabelDescriptionList"/>
    <dgm:cxn modelId="{65F1EBFB-5650-4AF4-9561-F6A47DEED2E1}" type="presParOf" srcId="{036BB8D6-EA2B-47B2-96A3-5BC17719AD94}" destId="{DA860471-F2E5-47B8-B9A3-7ED21F03D455}" srcOrd="1" destOrd="0" presId="urn:microsoft.com/office/officeart/2018/2/layout/IconLabelDescriptionList"/>
    <dgm:cxn modelId="{3D5FF7E9-A950-47B1-B883-3AA9AA505E79}" type="presParOf" srcId="{036BB8D6-EA2B-47B2-96A3-5BC17719AD94}" destId="{1CE3CA9D-2A90-4D2E-868D-E7793527448D}" srcOrd="2" destOrd="0" presId="urn:microsoft.com/office/officeart/2018/2/layout/IconLabelDescriptionList"/>
    <dgm:cxn modelId="{1772B1B8-7152-4F0D-BFBD-8F0725DF2F9A}" type="presParOf" srcId="{1CE3CA9D-2A90-4D2E-868D-E7793527448D}" destId="{4EBE2570-F9AC-4E05-B479-8AA57A9F0BE6}" srcOrd="0" destOrd="0" presId="urn:microsoft.com/office/officeart/2018/2/layout/IconLabelDescriptionList"/>
    <dgm:cxn modelId="{A6160E65-BAA2-4F26-97E5-42FA36996EDA}" type="presParOf" srcId="{1CE3CA9D-2A90-4D2E-868D-E7793527448D}" destId="{A99DE81C-1BBE-4372-8E8E-EE5DE33AD905}" srcOrd="1" destOrd="0" presId="urn:microsoft.com/office/officeart/2018/2/layout/IconLabelDescriptionList"/>
    <dgm:cxn modelId="{57EA7F9A-8C75-4066-8DCE-D5F793DFAF68}" type="presParOf" srcId="{1CE3CA9D-2A90-4D2E-868D-E7793527448D}" destId="{B241E10C-CF3E-4201-BCD3-237C19836201}" srcOrd="2" destOrd="0" presId="urn:microsoft.com/office/officeart/2018/2/layout/IconLabelDescriptionList"/>
    <dgm:cxn modelId="{D8734434-9EDD-414C-A489-5ECD84CC24DB}" type="presParOf" srcId="{1CE3CA9D-2A90-4D2E-868D-E7793527448D}" destId="{DFA87E2A-1A8D-404B-8E7F-D716312E9F69}" srcOrd="3" destOrd="0" presId="urn:microsoft.com/office/officeart/2018/2/layout/IconLabelDescriptionList"/>
    <dgm:cxn modelId="{3767736D-B86D-4E99-93D1-F0E56A8EE820}" type="presParOf" srcId="{1CE3CA9D-2A90-4D2E-868D-E7793527448D}" destId="{857A062A-248A-4FFF-BE3D-D8E937DABB4E}" srcOrd="4" destOrd="0" presId="urn:microsoft.com/office/officeart/2018/2/layout/IconLabelDescriptionList"/>
    <dgm:cxn modelId="{FB51915A-9E36-43F9-9C72-3B5F19D99FA1}" type="presParOf" srcId="{036BB8D6-EA2B-47B2-96A3-5BC17719AD94}" destId="{F68F4D3C-9151-453D-9260-861FAC402E30}" srcOrd="3" destOrd="0" presId="urn:microsoft.com/office/officeart/2018/2/layout/IconLabelDescriptionList"/>
    <dgm:cxn modelId="{8FF6560A-03D1-4B9A-A9C3-18CB1E7B07A3}" type="presParOf" srcId="{036BB8D6-EA2B-47B2-96A3-5BC17719AD94}" destId="{9BED2747-7287-4D2B-A833-E96E4C0FB0E9}" srcOrd="4" destOrd="0" presId="urn:microsoft.com/office/officeart/2018/2/layout/IconLabelDescriptionList"/>
    <dgm:cxn modelId="{2584D05C-4DB4-42C8-8C8D-78945459A97F}" type="presParOf" srcId="{9BED2747-7287-4D2B-A833-E96E4C0FB0E9}" destId="{4C09604E-8A2F-4E81-AB65-51EE54D38A98}" srcOrd="0" destOrd="0" presId="urn:microsoft.com/office/officeart/2018/2/layout/IconLabelDescriptionList"/>
    <dgm:cxn modelId="{2312A5D1-C4E9-46A7-B369-0ED67947479A}" type="presParOf" srcId="{9BED2747-7287-4D2B-A833-E96E4C0FB0E9}" destId="{7857CC21-7599-4915-B3A6-BF6265C8E24F}" srcOrd="1" destOrd="0" presId="urn:microsoft.com/office/officeart/2018/2/layout/IconLabelDescriptionList"/>
    <dgm:cxn modelId="{509F2A67-D6E3-419B-9AB2-528CEB0EBC23}" type="presParOf" srcId="{9BED2747-7287-4D2B-A833-E96E4C0FB0E9}" destId="{CF62FF10-B2A4-4D31-B13B-FAF030FB1DA5}" srcOrd="2" destOrd="0" presId="urn:microsoft.com/office/officeart/2018/2/layout/IconLabelDescriptionList"/>
    <dgm:cxn modelId="{4C9ED191-BB26-42D0-8F82-94EDEE0B9D87}" type="presParOf" srcId="{9BED2747-7287-4D2B-A833-E96E4C0FB0E9}" destId="{9DD3EB04-5A01-4D14-A8B2-46C8AD51976C}" srcOrd="3" destOrd="0" presId="urn:microsoft.com/office/officeart/2018/2/layout/IconLabelDescriptionList"/>
    <dgm:cxn modelId="{A7EF09FE-E6D1-491A-B2A9-B01B58163E1C}" type="presParOf" srcId="{9BED2747-7287-4D2B-A833-E96E4C0FB0E9}" destId="{2F7D7C55-CFE3-42D2-88AE-BA71B30BC56F}" srcOrd="4" destOrd="0" presId="urn:microsoft.com/office/officeart/2018/2/layout/IconLabelDescriptionList"/>
    <dgm:cxn modelId="{36DE81C7-1385-44E8-BD67-E7656673BF12}" type="presParOf" srcId="{036BB8D6-EA2B-47B2-96A3-5BC17719AD94}" destId="{55D8D9C1-4AB6-448D-9E7D-42E0B71012AD}" srcOrd="5" destOrd="0" presId="urn:microsoft.com/office/officeart/2018/2/layout/IconLabelDescriptionList"/>
    <dgm:cxn modelId="{22F1C43E-3EDB-434B-8FD9-EE782DCBEECD}" type="presParOf" srcId="{036BB8D6-EA2B-47B2-96A3-5BC17719AD94}" destId="{FE4D7730-2610-4F77-AD97-DC7EF56B8276}" srcOrd="6" destOrd="0" presId="urn:microsoft.com/office/officeart/2018/2/layout/IconLabelDescriptionList"/>
    <dgm:cxn modelId="{DBA9AAF6-0D8C-4F34-83BD-A2F49DB5E5F9}" type="presParOf" srcId="{FE4D7730-2610-4F77-AD97-DC7EF56B8276}" destId="{AE995261-9B55-4AA2-B9BF-5C1957EBEC8D}" srcOrd="0" destOrd="0" presId="urn:microsoft.com/office/officeart/2018/2/layout/IconLabelDescriptionList"/>
    <dgm:cxn modelId="{15F39146-25AD-4F18-AEFF-B11211A3ED60}" type="presParOf" srcId="{FE4D7730-2610-4F77-AD97-DC7EF56B8276}" destId="{12BEBF22-93F5-4A66-A725-20707C20D7AF}" srcOrd="1" destOrd="0" presId="urn:microsoft.com/office/officeart/2018/2/layout/IconLabelDescriptionList"/>
    <dgm:cxn modelId="{C88E08F4-E820-4877-835E-2B982A26A6F7}" type="presParOf" srcId="{FE4D7730-2610-4F77-AD97-DC7EF56B8276}" destId="{AEF8B05F-89DF-4C2F-91F7-EE95C223E597}" srcOrd="2" destOrd="0" presId="urn:microsoft.com/office/officeart/2018/2/layout/IconLabelDescriptionList"/>
    <dgm:cxn modelId="{A08562F1-0674-45C3-9807-8167B6D28677}" type="presParOf" srcId="{FE4D7730-2610-4F77-AD97-DC7EF56B8276}" destId="{AE5D2B08-A49D-4C97-9EB5-CE83D86BFF37}" srcOrd="3" destOrd="0" presId="urn:microsoft.com/office/officeart/2018/2/layout/IconLabelDescriptionList"/>
    <dgm:cxn modelId="{CE30B08D-DE47-4EE2-AAD5-21E31162112E}" type="presParOf" srcId="{FE4D7730-2610-4F77-AD97-DC7EF56B8276}" destId="{A0E5C667-516D-4D3B-809A-BC6BCDD728B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3EB1F-F918-45CC-9636-96E8F025FF08}">
      <dsp:nvSpPr>
        <dsp:cNvPr id="0" name=""/>
        <dsp:cNvSpPr/>
      </dsp:nvSpPr>
      <dsp:spPr>
        <a:xfrm>
          <a:off x="622800" y="93109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1029C-8853-4A50-AC07-5D5BDD918B00}">
      <dsp:nvSpPr>
        <dsp:cNvPr id="0" name=""/>
        <dsp:cNvSpPr/>
      </dsp:nvSpPr>
      <dsp:spPr>
        <a:xfrm>
          <a:off x="127800" y="201126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i="0" kern="1200" dirty="0"/>
            <a:t> Roadster, Number of Products: 10,594</a:t>
          </a:r>
          <a:endParaRPr lang="en-US" sz="1600" kern="1200" dirty="0"/>
        </a:p>
      </dsp:txBody>
      <dsp:txXfrm>
        <a:off x="127800" y="2011266"/>
        <a:ext cx="1800000" cy="720000"/>
      </dsp:txXfrm>
    </dsp:sp>
    <dsp:sp modelId="{365650B3-8830-45C7-B5FF-30A11CEEBD1E}">
      <dsp:nvSpPr>
        <dsp:cNvPr id="0" name=""/>
        <dsp:cNvSpPr/>
      </dsp:nvSpPr>
      <dsp:spPr>
        <a:xfrm>
          <a:off x="2737800" y="93109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095CC-E1F5-457F-953C-E3FB70EF1A21}">
      <dsp:nvSpPr>
        <dsp:cNvPr id="0" name=""/>
        <dsp:cNvSpPr/>
      </dsp:nvSpPr>
      <dsp:spPr>
        <a:xfrm>
          <a:off x="2242800" y="201126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i="0" kern="1200" dirty="0"/>
            <a:t>H&amp;M, Number of Products: 6,649</a:t>
          </a:r>
          <a:endParaRPr lang="en-US" sz="1600" kern="1200" dirty="0"/>
        </a:p>
      </dsp:txBody>
      <dsp:txXfrm>
        <a:off x="2242800" y="2011266"/>
        <a:ext cx="1800000" cy="720000"/>
      </dsp:txXfrm>
    </dsp:sp>
    <dsp:sp modelId="{FAC665EE-EB26-40F9-9B83-ABA009ECD429}">
      <dsp:nvSpPr>
        <dsp:cNvPr id="0" name=""/>
        <dsp:cNvSpPr/>
      </dsp:nvSpPr>
      <dsp:spPr>
        <a:xfrm>
          <a:off x="4852800" y="93109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066C4-02D9-4695-803C-56CBA3A60D65}">
      <dsp:nvSpPr>
        <dsp:cNvPr id="0" name=""/>
        <dsp:cNvSpPr/>
      </dsp:nvSpPr>
      <dsp:spPr>
        <a:xfrm>
          <a:off x="4357800" y="201126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i="0" kern="1200" dirty="0"/>
            <a:t>Puma, Number of Products: 6,525</a:t>
          </a:r>
          <a:endParaRPr lang="en-US" sz="1600" kern="1200" dirty="0"/>
        </a:p>
      </dsp:txBody>
      <dsp:txXfrm>
        <a:off x="4357800" y="2011266"/>
        <a:ext cx="1800000" cy="720000"/>
      </dsp:txXfrm>
    </dsp:sp>
    <dsp:sp modelId="{8E1D75CA-0B08-48A1-ADF8-384A2C4BD108}">
      <dsp:nvSpPr>
        <dsp:cNvPr id="0" name=""/>
        <dsp:cNvSpPr/>
      </dsp:nvSpPr>
      <dsp:spPr>
        <a:xfrm>
          <a:off x="6967800" y="93109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12B0-3B68-4E76-B8AC-A1FA823DF74E}">
      <dsp:nvSpPr>
        <dsp:cNvPr id="0" name=""/>
        <dsp:cNvSpPr/>
      </dsp:nvSpPr>
      <dsp:spPr>
        <a:xfrm>
          <a:off x="6472800" y="201126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i="0" kern="1200" dirty="0"/>
            <a:t> Max, Number of Products: 6,457</a:t>
          </a:r>
          <a:endParaRPr lang="en-US" sz="1600" kern="1200" dirty="0"/>
        </a:p>
      </dsp:txBody>
      <dsp:txXfrm>
        <a:off x="6472800" y="2011266"/>
        <a:ext cx="1800000" cy="720000"/>
      </dsp:txXfrm>
    </dsp:sp>
    <dsp:sp modelId="{B68178E3-E070-40BB-9524-ED71F0FBB9F1}">
      <dsp:nvSpPr>
        <dsp:cNvPr id="0" name=""/>
        <dsp:cNvSpPr/>
      </dsp:nvSpPr>
      <dsp:spPr>
        <a:xfrm>
          <a:off x="9082800" y="931096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82B53-1F69-42CD-976B-8E4BD4FA7AB0}">
      <dsp:nvSpPr>
        <dsp:cNvPr id="0" name=""/>
        <dsp:cNvSpPr/>
      </dsp:nvSpPr>
      <dsp:spPr>
        <a:xfrm>
          <a:off x="8587800" y="201126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i="0" kern="1200" dirty="0"/>
            <a:t> Anouk, Number of Products: 6,078</a:t>
          </a:r>
          <a:endParaRPr lang="en-US" sz="1600" kern="1200" dirty="0"/>
        </a:p>
      </dsp:txBody>
      <dsp:txXfrm>
        <a:off x="8587800" y="2011266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3EB1F-F918-45CC-9636-96E8F025FF08}">
      <dsp:nvSpPr>
        <dsp:cNvPr id="0" name=""/>
        <dsp:cNvSpPr/>
      </dsp:nvSpPr>
      <dsp:spPr>
        <a:xfrm>
          <a:off x="448985" y="797331"/>
          <a:ext cx="726943" cy="7269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1029C-8853-4A50-AC07-5D5BDD918B00}">
      <dsp:nvSpPr>
        <dsp:cNvPr id="0" name=""/>
        <dsp:cNvSpPr/>
      </dsp:nvSpPr>
      <dsp:spPr>
        <a:xfrm>
          <a:off x="4742" y="1766735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 err="1"/>
            <a:t>Biotique</a:t>
          </a:r>
          <a:r>
            <a:rPr lang="en-CA" sz="1200" b="0" i="0" u="none" kern="1200" dirty="0"/>
            <a:t>, Average Rating: 4.00, Number of Reviews: 13,240</a:t>
          </a:r>
          <a:endParaRPr lang="en-US" sz="1200" kern="1200" dirty="0"/>
        </a:p>
      </dsp:txBody>
      <dsp:txXfrm>
        <a:off x="4742" y="1766735"/>
        <a:ext cx="1615429" cy="646171"/>
      </dsp:txXfrm>
    </dsp:sp>
    <dsp:sp modelId="{365650B3-8830-45C7-B5FF-30A11CEEBD1E}">
      <dsp:nvSpPr>
        <dsp:cNvPr id="0" name=""/>
        <dsp:cNvSpPr/>
      </dsp:nvSpPr>
      <dsp:spPr>
        <a:xfrm>
          <a:off x="2347115" y="797331"/>
          <a:ext cx="726943" cy="7269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095CC-E1F5-457F-953C-E3FB70EF1A21}">
      <dsp:nvSpPr>
        <dsp:cNvPr id="0" name=""/>
        <dsp:cNvSpPr/>
      </dsp:nvSpPr>
      <dsp:spPr>
        <a:xfrm>
          <a:off x="1902872" y="1766735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/>
            <a:t>Donald Duck, Average Rating: 4.00, Number of Reviews: 5,600</a:t>
          </a:r>
          <a:endParaRPr lang="en-US" sz="1200" kern="1200" dirty="0"/>
        </a:p>
      </dsp:txBody>
      <dsp:txXfrm>
        <a:off x="1902872" y="1766735"/>
        <a:ext cx="1615429" cy="646171"/>
      </dsp:txXfrm>
    </dsp:sp>
    <dsp:sp modelId="{FAC665EE-EB26-40F9-9B83-ABA009ECD429}">
      <dsp:nvSpPr>
        <dsp:cNvPr id="0" name=""/>
        <dsp:cNvSpPr/>
      </dsp:nvSpPr>
      <dsp:spPr>
        <a:xfrm>
          <a:off x="4245245" y="797331"/>
          <a:ext cx="726943" cy="7269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066C4-02D9-4695-803C-56CBA3A60D65}">
      <dsp:nvSpPr>
        <dsp:cNvPr id="0" name=""/>
        <dsp:cNvSpPr/>
      </dsp:nvSpPr>
      <dsp:spPr>
        <a:xfrm>
          <a:off x="3801002" y="1766735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/>
            <a:t>Neutrogena, Average Rating: 4.00, Number of Reviews: 5,500</a:t>
          </a:r>
          <a:endParaRPr lang="en-US" sz="1200" kern="1200" dirty="0"/>
        </a:p>
      </dsp:txBody>
      <dsp:txXfrm>
        <a:off x="3801002" y="1766735"/>
        <a:ext cx="1615429" cy="646171"/>
      </dsp:txXfrm>
    </dsp:sp>
    <dsp:sp modelId="{8E1D75CA-0B08-48A1-ADF8-384A2C4BD108}">
      <dsp:nvSpPr>
        <dsp:cNvPr id="0" name=""/>
        <dsp:cNvSpPr/>
      </dsp:nvSpPr>
      <dsp:spPr>
        <a:xfrm>
          <a:off x="6143375" y="797331"/>
          <a:ext cx="726943" cy="7269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12B0-3B68-4E76-B8AC-A1FA823DF74E}">
      <dsp:nvSpPr>
        <dsp:cNvPr id="0" name=""/>
        <dsp:cNvSpPr/>
      </dsp:nvSpPr>
      <dsp:spPr>
        <a:xfrm>
          <a:off x="5699132" y="1766735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/>
            <a:t>Maybelline, Average Rating: 4.00, Number of Reviews: 5,328</a:t>
          </a:r>
          <a:endParaRPr lang="en-US" sz="1200" kern="1200" dirty="0"/>
        </a:p>
      </dsp:txBody>
      <dsp:txXfrm>
        <a:off x="5699132" y="1766735"/>
        <a:ext cx="1615429" cy="646171"/>
      </dsp:txXfrm>
    </dsp:sp>
    <dsp:sp modelId="{B68178E3-E070-40BB-9524-ED71F0FBB9F1}">
      <dsp:nvSpPr>
        <dsp:cNvPr id="0" name=""/>
        <dsp:cNvSpPr/>
      </dsp:nvSpPr>
      <dsp:spPr>
        <a:xfrm>
          <a:off x="8041505" y="797331"/>
          <a:ext cx="726943" cy="7269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82B53-1F69-42CD-976B-8E4BD4FA7AB0}">
      <dsp:nvSpPr>
        <dsp:cNvPr id="0" name=""/>
        <dsp:cNvSpPr/>
      </dsp:nvSpPr>
      <dsp:spPr>
        <a:xfrm>
          <a:off x="7597261" y="1766735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 err="1"/>
            <a:t>Indulekha</a:t>
          </a:r>
          <a:r>
            <a:rPr lang="en-CA" sz="1200" b="0" i="0" u="none" kern="1200" dirty="0"/>
            <a:t>, Average Rating: 4.00, Number of Reviews: 3,955</a:t>
          </a:r>
          <a:endParaRPr lang="en-US" sz="1200" kern="1200" dirty="0"/>
        </a:p>
      </dsp:txBody>
      <dsp:txXfrm>
        <a:off x="7597261" y="1766735"/>
        <a:ext cx="1615429" cy="6461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9287C-8738-F146-AF68-86362BD2689B}">
      <dsp:nvSpPr>
        <dsp:cNvPr id="0" name=""/>
        <dsp:cNvSpPr/>
      </dsp:nvSpPr>
      <dsp:spPr>
        <a:xfrm>
          <a:off x="1428" y="1098360"/>
          <a:ext cx="1133474" cy="158686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70" tIns="330200" rIns="8837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 dirty="0"/>
            <a:t>Average Price for Men's Items: ₹1525.10</a:t>
          </a:r>
          <a:endParaRPr lang="en-US" sz="1100" kern="1200" dirty="0"/>
        </a:p>
      </dsp:txBody>
      <dsp:txXfrm>
        <a:off x="1428" y="1701369"/>
        <a:ext cx="1133474" cy="952118"/>
      </dsp:txXfrm>
    </dsp:sp>
    <dsp:sp modelId="{2750BB02-14DE-2842-8A78-A221BA737F12}">
      <dsp:nvSpPr>
        <dsp:cNvPr id="0" name=""/>
        <dsp:cNvSpPr/>
      </dsp:nvSpPr>
      <dsp:spPr>
        <a:xfrm>
          <a:off x="330136" y="1257047"/>
          <a:ext cx="476059" cy="47605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115" tIns="12700" rIns="37115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</a:t>
          </a:r>
          <a:endParaRPr lang="en-US" sz="2200" kern="1200" dirty="0"/>
        </a:p>
      </dsp:txBody>
      <dsp:txXfrm>
        <a:off x="399853" y="1326764"/>
        <a:ext cx="336625" cy="336625"/>
      </dsp:txXfrm>
    </dsp:sp>
    <dsp:sp modelId="{1C414E4E-5748-0648-93FE-19F406C1792D}">
      <dsp:nvSpPr>
        <dsp:cNvPr id="0" name=""/>
        <dsp:cNvSpPr/>
      </dsp:nvSpPr>
      <dsp:spPr>
        <a:xfrm>
          <a:off x="1428" y="2685153"/>
          <a:ext cx="1133474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7236DF-45DC-B048-AECF-44CBF4E5E69B}">
      <dsp:nvSpPr>
        <dsp:cNvPr id="0" name=""/>
        <dsp:cNvSpPr/>
      </dsp:nvSpPr>
      <dsp:spPr>
        <a:xfrm>
          <a:off x="1248251" y="1098360"/>
          <a:ext cx="1133474" cy="158686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70" tIns="330200" rIns="8837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 dirty="0"/>
            <a:t>Average Price for Women's Items: ₹1644.76</a:t>
          </a:r>
          <a:endParaRPr lang="en-US" sz="1100" kern="1200" dirty="0"/>
        </a:p>
      </dsp:txBody>
      <dsp:txXfrm>
        <a:off x="1248251" y="1701369"/>
        <a:ext cx="1133474" cy="952118"/>
      </dsp:txXfrm>
    </dsp:sp>
    <dsp:sp modelId="{0262FA8F-C58D-C347-8AB6-275E9840A57A}">
      <dsp:nvSpPr>
        <dsp:cNvPr id="0" name=""/>
        <dsp:cNvSpPr/>
      </dsp:nvSpPr>
      <dsp:spPr>
        <a:xfrm>
          <a:off x="1576958" y="1257047"/>
          <a:ext cx="476059" cy="47605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115" tIns="12700" rIns="37115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</a:t>
          </a:r>
        </a:p>
      </dsp:txBody>
      <dsp:txXfrm>
        <a:off x="1646675" y="1326764"/>
        <a:ext cx="336625" cy="336625"/>
      </dsp:txXfrm>
    </dsp:sp>
    <dsp:sp modelId="{B783CB3A-3B00-4D46-8411-878BDCF8511A}">
      <dsp:nvSpPr>
        <dsp:cNvPr id="0" name=""/>
        <dsp:cNvSpPr/>
      </dsp:nvSpPr>
      <dsp:spPr>
        <a:xfrm>
          <a:off x="1248251" y="2685153"/>
          <a:ext cx="1133474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236A72-3DF3-C846-8DB0-D0266B99E72B}">
      <dsp:nvSpPr>
        <dsp:cNvPr id="0" name=""/>
        <dsp:cNvSpPr/>
      </dsp:nvSpPr>
      <dsp:spPr>
        <a:xfrm>
          <a:off x="2495073" y="1098360"/>
          <a:ext cx="1133474" cy="158686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70" tIns="330200" rIns="8837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 dirty="0"/>
            <a:t>Average Discount for Men's Items: 39%</a:t>
          </a:r>
          <a:endParaRPr lang="en-US" sz="1100" kern="1200" dirty="0"/>
        </a:p>
      </dsp:txBody>
      <dsp:txXfrm>
        <a:off x="2495073" y="1701369"/>
        <a:ext cx="1133474" cy="952118"/>
      </dsp:txXfrm>
    </dsp:sp>
    <dsp:sp modelId="{ECF51793-B1B0-B44C-BADB-B7F8C44DD43A}">
      <dsp:nvSpPr>
        <dsp:cNvPr id="0" name=""/>
        <dsp:cNvSpPr/>
      </dsp:nvSpPr>
      <dsp:spPr>
        <a:xfrm>
          <a:off x="2823781" y="1257047"/>
          <a:ext cx="476059" cy="47605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115" tIns="12700" rIns="37115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</a:t>
          </a:r>
        </a:p>
      </dsp:txBody>
      <dsp:txXfrm>
        <a:off x="2893498" y="1326764"/>
        <a:ext cx="336625" cy="336625"/>
      </dsp:txXfrm>
    </dsp:sp>
    <dsp:sp modelId="{873D268B-A09B-5847-9884-33A220A7D50D}">
      <dsp:nvSpPr>
        <dsp:cNvPr id="0" name=""/>
        <dsp:cNvSpPr/>
      </dsp:nvSpPr>
      <dsp:spPr>
        <a:xfrm>
          <a:off x="2495073" y="2685153"/>
          <a:ext cx="1133474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6756AC-FA6C-7E42-B849-C64F2FD68601}">
      <dsp:nvSpPr>
        <dsp:cNvPr id="0" name=""/>
        <dsp:cNvSpPr/>
      </dsp:nvSpPr>
      <dsp:spPr>
        <a:xfrm>
          <a:off x="3741896" y="1098360"/>
          <a:ext cx="1133474" cy="158686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70" tIns="330200" rIns="8837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 dirty="0"/>
            <a:t>Average Discount for Women's Items: 42%</a:t>
          </a:r>
          <a:endParaRPr lang="en-US" sz="1100" kern="1200" dirty="0"/>
        </a:p>
      </dsp:txBody>
      <dsp:txXfrm>
        <a:off x="3741896" y="1701369"/>
        <a:ext cx="1133474" cy="952118"/>
      </dsp:txXfrm>
    </dsp:sp>
    <dsp:sp modelId="{1B4A592A-1F3F-7341-A275-387AEADDB1C7}">
      <dsp:nvSpPr>
        <dsp:cNvPr id="0" name=""/>
        <dsp:cNvSpPr/>
      </dsp:nvSpPr>
      <dsp:spPr>
        <a:xfrm>
          <a:off x="4070603" y="1257047"/>
          <a:ext cx="476059" cy="47605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115" tIns="12700" rIns="37115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</a:t>
          </a:r>
        </a:p>
      </dsp:txBody>
      <dsp:txXfrm>
        <a:off x="4140320" y="1326764"/>
        <a:ext cx="336625" cy="336625"/>
      </dsp:txXfrm>
    </dsp:sp>
    <dsp:sp modelId="{269FD716-2122-AE49-AB78-F7D1A3D002AA}">
      <dsp:nvSpPr>
        <dsp:cNvPr id="0" name=""/>
        <dsp:cNvSpPr/>
      </dsp:nvSpPr>
      <dsp:spPr>
        <a:xfrm>
          <a:off x="3741896" y="2685153"/>
          <a:ext cx="1133474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A18F3-3AE0-6740-BED8-A12CD1081F1D}">
      <dsp:nvSpPr>
        <dsp:cNvPr id="0" name=""/>
        <dsp:cNvSpPr/>
      </dsp:nvSpPr>
      <dsp:spPr>
        <a:xfrm>
          <a:off x="1066800" y="809"/>
          <a:ext cx="4267200" cy="82986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796" tIns="210786" rIns="82796" bIns="2107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Average Discount for Men's Shoes: 36.88%</a:t>
          </a:r>
        </a:p>
      </dsp:txBody>
      <dsp:txXfrm>
        <a:off x="1066800" y="809"/>
        <a:ext cx="4267200" cy="829865"/>
      </dsp:txXfrm>
    </dsp:sp>
    <dsp:sp modelId="{2E2287D3-499D-C34D-B4BB-E4F07FD5FCD5}">
      <dsp:nvSpPr>
        <dsp:cNvPr id="0" name=""/>
        <dsp:cNvSpPr/>
      </dsp:nvSpPr>
      <dsp:spPr>
        <a:xfrm>
          <a:off x="0" y="809"/>
          <a:ext cx="1066800" cy="8298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51" tIns="81972" rIns="56451" bIns="8197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Average</a:t>
          </a:r>
        </a:p>
      </dsp:txBody>
      <dsp:txXfrm>
        <a:off x="0" y="809"/>
        <a:ext cx="1066800" cy="829865"/>
      </dsp:txXfrm>
    </dsp:sp>
    <dsp:sp modelId="{A7C95C99-83D1-274E-8310-7009D5113BA7}">
      <dsp:nvSpPr>
        <dsp:cNvPr id="0" name=""/>
        <dsp:cNvSpPr/>
      </dsp:nvSpPr>
      <dsp:spPr>
        <a:xfrm>
          <a:off x="1066800" y="880467"/>
          <a:ext cx="4267200" cy="82986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796" tIns="210786" rIns="82796" bIns="2107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Average Discount for Women's Shoes: 30.81%</a:t>
          </a:r>
        </a:p>
      </dsp:txBody>
      <dsp:txXfrm>
        <a:off x="1066800" y="880467"/>
        <a:ext cx="4267200" cy="829865"/>
      </dsp:txXfrm>
    </dsp:sp>
    <dsp:sp modelId="{64B61919-2AC6-2B49-8ABA-D4C95BC65F80}">
      <dsp:nvSpPr>
        <dsp:cNvPr id="0" name=""/>
        <dsp:cNvSpPr/>
      </dsp:nvSpPr>
      <dsp:spPr>
        <a:xfrm>
          <a:off x="0" y="880467"/>
          <a:ext cx="1066800" cy="8298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51" tIns="81972" rIns="56451" bIns="8197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Average</a:t>
          </a:r>
        </a:p>
      </dsp:txBody>
      <dsp:txXfrm>
        <a:off x="0" y="880467"/>
        <a:ext cx="1066800" cy="829865"/>
      </dsp:txXfrm>
    </dsp:sp>
    <dsp:sp modelId="{68F311F4-E5D2-4F41-ACD9-133A2AFA9700}">
      <dsp:nvSpPr>
        <dsp:cNvPr id="0" name=""/>
        <dsp:cNvSpPr/>
      </dsp:nvSpPr>
      <dsp:spPr>
        <a:xfrm>
          <a:off x="1066800" y="1760124"/>
          <a:ext cx="4267200" cy="82986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796" tIns="210786" rIns="82796" bIns="2107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Average Discount for Kids' Shoes: 34.10%</a:t>
          </a:r>
          <a:br>
            <a:rPr lang="en-US" sz="1400" kern="1200"/>
          </a:br>
          <a:endParaRPr lang="en-US" sz="1400" kern="1200"/>
        </a:p>
      </dsp:txBody>
      <dsp:txXfrm>
        <a:off x="1066800" y="1760124"/>
        <a:ext cx="4267200" cy="829865"/>
      </dsp:txXfrm>
    </dsp:sp>
    <dsp:sp modelId="{9D846094-F6C6-3142-AA71-028234BFAAEC}">
      <dsp:nvSpPr>
        <dsp:cNvPr id="0" name=""/>
        <dsp:cNvSpPr/>
      </dsp:nvSpPr>
      <dsp:spPr>
        <a:xfrm>
          <a:off x="0" y="1760124"/>
          <a:ext cx="1066800" cy="8298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51" tIns="81972" rIns="56451" bIns="8197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Average</a:t>
          </a:r>
        </a:p>
      </dsp:txBody>
      <dsp:txXfrm>
        <a:off x="0" y="1760124"/>
        <a:ext cx="1066800" cy="829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4548A-B4FE-4834-BDAF-1E343E3B3611}">
      <dsp:nvSpPr>
        <dsp:cNvPr id="0" name=""/>
        <dsp:cNvSpPr/>
      </dsp:nvSpPr>
      <dsp:spPr>
        <a:xfrm>
          <a:off x="10657" y="56448"/>
          <a:ext cx="1096417" cy="10636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A5A64-0DB5-4186-AC1E-D3762C8F346C}">
      <dsp:nvSpPr>
        <dsp:cNvPr id="0" name=""/>
        <dsp:cNvSpPr/>
      </dsp:nvSpPr>
      <dsp:spPr>
        <a:xfrm>
          <a:off x="10657" y="1272733"/>
          <a:ext cx="3132622" cy="455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500" b="1" i="0" kern="1200"/>
            <a:t>Market Overview:</a:t>
          </a:r>
          <a:endParaRPr lang="en-US" sz="2500" kern="1200"/>
        </a:p>
      </dsp:txBody>
      <dsp:txXfrm>
        <a:off x="10657" y="1272733"/>
        <a:ext cx="3132622" cy="455853"/>
      </dsp:txXfrm>
    </dsp:sp>
    <dsp:sp modelId="{AC93438B-6DE3-4349-889B-66746C051EB6}">
      <dsp:nvSpPr>
        <dsp:cNvPr id="0" name=""/>
        <dsp:cNvSpPr/>
      </dsp:nvSpPr>
      <dsp:spPr>
        <a:xfrm>
          <a:off x="10657" y="1799576"/>
          <a:ext cx="3132622" cy="1806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Average price of Myntra products: ₹1,538.20.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Presence of 5,482 unique sellers indicates a diverse marketplace.</a:t>
          </a:r>
          <a:endParaRPr lang="en-US" sz="1700" kern="1200"/>
        </a:p>
      </dsp:txBody>
      <dsp:txXfrm>
        <a:off x="10657" y="1799576"/>
        <a:ext cx="3132622" cy="1806338"/>
      </dsp:txXfrm>
    </dsp:sp>
    <dsp:sp modelId="{9F2D004D-8596-4766-BE9F-4AFBF559098B}">
      <dsp:nvSpPr>
        <dsp:cNvPr id="0" name=""/>
        <dsp:cNvSpPr/>
      </dsp:nvSpPr>
      <dsp:spPr>
        <a:xfrm>
          <a:off x="3691488" y="56448"/>
          <a:ext cx="1096417" cy="10636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555CF-F02E-4EA7-BCFD-5AC672374A32}">
      <dsp:nvSpPr>
        <dsp:cNvPr id="0" name=""/>
        <dsp:cNvSpPr/>
      </dsp:nvSpPr>
      <dsp:spPr>
        <a:xfrm>
          <a:off x="3691488" y="1272733"/>
          <a:ext cx="3132622" cy="455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500" b="1" i="0" kern="1200"/>
            <a:t>Seller Performance:</a:t>
          </a:r>
          <a:endParaRPr lang="en-US" sz="2500" kern="1200"/>
        </a:p>
      </dsp:txBody>
      <dsp:txXfrm>
        <a:off x="3691488" y="1272733"/>
        <a:ext cx="3132622" cy="455853"/>
      </dsp:txXfrm>
    </dsp:sp>
    <dsp:sp modelId="{B318DA52-177D-46BE-8E92-531A7222131A}">
      <dsp:nvSpPr>
        <dsp:cNvPr id="0" name=""/>
        <dsp:cNvSpPr/>
      </dsp:nvSpPr>
      <dsp:spPr>
        <a:xfrm>
          <a:off x="3691488" y="1799576"/>
          <a:ext cx="3132622" cy="1806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Top sellers like Roadster and H&amp;M dominate product listings, signaling strong market presence.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Despite a high product count, the average rating of 1.60 suggests room for quality improvement.</a:t>
          </a:r>
          <a:endParaRPr lang="en-US" sz="1700" kern="1200"/>
        </a:p>
      </dsp:txBody>
      <dsp:txXfrm>
        <a:off x="3691488" y="1799576"/>
        <a:ext cx="3132622" cy="1806338"/>
      </dsp:txXfrm>
    </dsp:sp>
    <dsp:sp modelId="{B64E2E20-EE32-488D-AE38-9E4FFEF8B229}">
      <dsp:nvSpPr>
        <dsp:cNvPr id="0" name=""/>
        <dsp:cNvSpPr/>
      </dsp:nvSpPr>
      <dsp:spPr>
        <a:xfrm>
          <a:off x="7372320" y="56448"/>
          <a:ext cx="1096417" cy="10636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255EE-F7BF-4192-920C-60278C57B89D}">
      <dsp:nvSpPr>
        <dsp:cNvPr id="0" name=""/>
        <dsp:cNvSpPr/>
      </dsp:nvSpPr>
      <dsp:spPr>
        <a:xfrm>
          <a:off x="7372320" y="1272733"/>
          <a:ext cx="3132622" cy="455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500" b="1" i="0" kern="1200"/>
            <a:t>Consumer Trends:</a:t>
          </a:r>
          <a:endParaRPr lang="en-US" sz="2500" kern="1200"/>
        </a:p>
      </dsp:txBody>
      <dsp:txXfrm>
        <a:off x="7372320" y="1272733"/>
        <a:ext cx="3132622" cy="455853"/>
      </dsp:txXfrm>
    </dsp:sp>
    <dsp:sp modelId="{B7A560D7-2AF1-4685-9CDC-7A464CE8DF51}">
      <dsp:nvSpPr>
        <dsp:cNvPr id="0" name=""/>
        <dsp:cNvSpPr/>
      </dsp:nvSpPr>
      <dsp:spPr>
        <a:xfrm>
          <a:off x="7372320" y="1799576"/>
          <a:ext cx="3132622" cy="1806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Higher-priced T-shirt options hint at a demand for premium apparel.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Men's products show higher discounts (92.69%) compared to women's (120.16%), reflecting pricing strategies tailored to gender preferences.</a:t>
          </a:r>
          <a:endParaRPr lang="en-US" sz="1700" kern="1200"/>
        </a:p>
      </dsp:txBody>
      <dsp:txXfrm>
        <a:off x="7372320" y="1799576"/>
        <a:ext cx="3132622" cy="18063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82F72-7C64-4054-AF39-57D348F270DC}">
      <dsp:nvSpPr>
        <dsp:cNvPr id="0" name=""/>
        <dsp:cNvSpPr/>
      </dsp:nvSpPr>
      <dsp:spPr>
        <a:xfrm>
          <a:off x="8092" y="656503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DC9C2-DF3C-480A-B2B2-D9CBAD47B96E}">
      <dsp:nvSpPr>
        <dsp:cNvPr id="0" name=""/>
        <dsp:cNvSpPr/>
      </dsp:nvSpPr>
      <dsp:spPr>
        <a:xfrm>
          <a:off x="8092" y="156963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600" b="1" i="0" kern="1200"/>
            <a:t>Brand Insights:</a:t>
          </a:r>
          <a:endParaRPr lang="en-US" sz="1600" kern="1200"/>
        </a:p>
      </dsp:txBody>
      <dsp:txXfrm>
        <a:off x="8092" y="1569634"/>
        <a:ext cx="2320312" cy="348046"/>
      </dsp:txXfrm>
    </dsp:sp>
    <dsp:sp modelId="{7C985312-141D-40DC-9BA4-E2711C3267C7}">
      <dsp:nvSpPr>
        <dsp:cNvPr id="0" name=""/>
        <dsp:cNvSpPr/>
      </dsp:nvSpPr>
      <dsp:spPr>
        <a:xfrm>
          <a:off x="8092" y="1964668"/>
          <a:ext cx="2320312" cy="1041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kern="1200"/>
            <a:t>Brands like Biotique and Donald Duck lead in ratings, reflecting a focus on product quality.</a:t>
          </a:r>
          <a:endParaRPr lang="en-US" sz="1200" kern="1200"/>
        </a:p>
      </dsp:txBody>
      <dsp:txXfrm>
        <a:off x="8092" y="1964668"/>
        <a:ext cx="2320312" cy="1041190"/>
      </dsp:txXfrm>
    </dsp:sp>
    <dsp:sp modelId="{4EBE2570-F9AC-4E05-B479-8AA57A9F0BE6}">
      <dsp:nvSpPr>
        <dsp:cNvPr id="0" name=""/>
        <dsp:cNvSpPr/>
      </dsp:nvSpPr>
      <dsp:spPr>
        <a:xfrm>
          <a:off x="2734460" y="656503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1E10C-CF3E-4201-BCD3-237C19836201}">
      <dsp:nvSpPr>
        <dsp:cNvPr id="0" name=""/>
        <dsp:cNvSpPr/>
      </dsp:nvSpPr>
      <dsp:spPr>
        <a:xfrm>
          <a:off x="2734460" y="156963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600" b="1" i="0" kern="1200"/>
            <a:t>Discount Strategies:</a:t>
          </a:r>
          <a:endParaRPr lang="en-US" sz="1600" kern="1200"/>
        </a:p>
      </dsp:txBody>
      <dsp:txXfrm>
        <a:off x="2734460" y="1569634"/>
        <a:ext cx="2320312" cy="348046"/>
      </dsp:txXfrm>
    </dsp:sp>
    <dsp:sp modelId="{857A062A-248A-4FFF-BE3D-D8E937DABB4E}">
      <dsp:nvSpPr>
        <dsp:cNvPr id="0" name=""/>
        <dsp:cNvSpPr/>
      </dsp:nvSpPr>
      <dsp:spPr>
        <a:xfrm>
          <a:off x="2734460" y="1964668"/>
          <a:ext cx="2320312" cy="1041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kern="1200"/>
            <a:t>Brands offering higher discounts may attract budget-conscious consumers, potentially impacting brand loyalty and profitability.</a:t>
          </a:r>
          <a:endParaRPr lang="en-US" sz="1200" kern="1200"/>
        </a:p>
      </dsp:txBody>
      <dsp:txXfrm>
        <a:off x="2734460" y="1964668"/>
        <a:ext cx="2320312" cy="1041190"/>
      </dsp:txXfrm>
    </dsp:sp>
    <dsp:sp modelId="{4C09604E-8A2F-4E81-AB65-51EE54D38A98}">
      <dsp:nvSpPr>
        <dsp:cNvPr id="0" name=""/>
        <dsp:cNvSpPr/>
      </dsp:nvSpPr>
      <dsp:spPr>
        <a:xfrm>
          <a:off x="5460827" y="656503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2FF10-B2A4-4D31-B13B-FAF030FB1DA5}">
      <dsp:nvSpPr>
        <dsp:cNvPr id="0" name=""/>
        <dsp:cNvSpPr/>
      </dsp:nvSpPr>
      <dsp:spPr>
        <a:xfrm>
          <a:off x="5460827" y="156963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600" b="1" i="0" kern="1200"/>
            <a:t>Category Performance:</a:t>
          </a:r>
          <a:endParaRPr lang="en-US" sz="1600" kern="1200"/>
        </a:p>
      </dsp:txBody>
      <dsp:txXfrm>
        <a:off x="5460827" y="1569634"/>
        <a:ext cx="2320312" cy="348046"/>
      </dsp:txXfrm>
    </dsp:sp>
    <dsp:sp modelId="{2F7D7C55-CFE3-42D2-88AE-BA71B30BC56F}">
      <dsp:nvSpPr>
        <dsp:cNvPr id="0" name=""/>
        <dsp:cNvSpPr/>
      </dsp:nvSpPr>
      <dsp:spPr>
        <a:xfrm>
          <a:off x="5460827" y="1964668"/>
          <a:ext cx="2320312" cy="1041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kern="1200"/>
            <a:t>Categories like Pure Cotton T-shirts and Slim Fit Jeans exhibit significant discounts compared to category averages, presenting opportunities for strategic pricing adjustments.</a:t>
          </a:r>
          <a:endParaRPr lang="en-US" sz="1200" kern="1200"/>
        </a:p>
      </dsp:txBody>
      <dsp:txXfrm>
        <a:off x="5460827" y="1964668"/>
        <a:ext cx="2320312" cy="1041190"/>
      </dsp:txXfrm>
    </dsp:sp>
    <dsp:sp modelId="{AE995261-9B55-4AA2-B9BF-5C1957EBEC8D}">
      <dsp:nvSpPr>
        <dsp:cNvPr id="0" name=""/>
        <dsp:cNvSpPr/>
      </dsp:nvSpPr>
      <dsp:spPr>
        <a:xfrm>
          <a:off x="8187194" y="656503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8B05F-89DF-4C2F-91F7-EE95C223E597}">
      <dsp:nvSpPr>
        <dsp:cNvPr id="0" name=""/>
        <dsp:cNvSpPr/>
      </dsp:nvSpPr>
      <dsp:spPr>
        <a:xfrm>
          <a:off x="8187194" y="156963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600" b="1" i="0" kern="1200"/>
            <a:t>Quality Perception:</a:t>
          </a:r>
          <a:endParaRPr lang="en-US" sz="1600" kern="1200"/>
        </a:p>
      </dsp:txBody>
      <dsp:txXfrm>
        <a:off x="8187194" y="1569634"/>
        <a:ext cx="2320312" cy="348046"/>
      </dsp:txXfrm>
    </dsp:sp>
    <dsp:sp modelId="{A0E5C667-516D-4D3B-809A-BC6BCDD728B8}">
      <dsp:nvSpPr>
        <dsp:cNvPr id="0" name=""/>
        <dsp:cNvSpPr/>
      </dsp:nvSpPr>
      <dsp:spPr>
        <a:xfrm>
          <a:off x="8187194" y="1964668"/>
          <a:ext cx="2320312" cy="1041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kern="1200"/>
            <a:t>Products like 2 Pillow Covers show a higher proportion of low ratings, indicating potential quality concerns in specific categories.</a:t>
          </a:r>
          <a:endParaRPr lang="en-US" sz="1200" kern="1200"/>
        </a:p>
      </dsp:txBody>
      <dsp:txXfrm>
        <a:off x="8187194" y="1964668"/>
        <a:ext cx="2320312" cy="1041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1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4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1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7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8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9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5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14" r:id="rId7"/>
    <p:sldLayoutId id="2147483715" r:id="rId8"/>
    <p:sldLayoutId id="2147483716" r:id="rId9"/>
    <p:sldLayoutId id="2147483717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3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6.png"/><Relationship Id="rId4" Type="http://schemas.openxmlformats.org/officeDocument/2006/relationships/image" Target="../media/image40.svg"/><Relationship Id="rId9" Type="http://schemas.openxmlformats.org/officeDocument/2006/relationships/image" Target="../media/image4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7" Type="http://schemas.openxmlformats.org/officeDocument/2006/relationships/image" Target="../media/image4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56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58.jpeg"/><Relationship Id="rId10" Type="http://schemas.microsoft.com/office/2007/relationships/diagramDrawing" Target="../diagrams/drawing4.xml"/><Relationship Id="rId4" Type="http://schemas.openxmlformats.org/officeDocument/2006/relationships/image" Target="../media/image57.svg"/><Relationship Id="rId9" Type="http://schemas.openxmlformats.org/officeDocument/2006/relationships/diagramColors" Target="../diagrams/colors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1.jp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23.jpeg"/><Relationship Id="rId12" Type="http://schemas.openxmlformats.org/officeDocument/2006/relationships/image" Target="../media/image2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6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1.jp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svg"/><Relationship Id="rId9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00" y="0"/>
            <a:ext cx="12203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9F5D68-3D95-43BF-ACDE-75B3AF83A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0"/>
            <a:ext cx="12188952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C5ED2-7560-4690-BDE5-563A97456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D0268-1749-EFCC-CAE5-4F49E51C2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062727" cy="283352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MYNTRA.COM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72AB3-FFCA-FF1D-8BFE-DD45DBA6A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0" y="4074784"/>
            <a:ext cx="5062726" cy="1640216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AD-HOC ANALYSIS FOR PRODUCTS LISTED TILL 04-MAY 2023</a:t>
            </a:r>
          </a:p>
        </p:txBody>
      </p:sp>
      <p:pic>
        <p:nvPicPr>
          <p:cNvPr id="7" name="Picture 6" descr="A letter m with colorful shapes&#10;&#10;Description automatically generated with medium confidence">
            <a:extLst>
              <a:ext uri="{FF2B5EF4-FFF2-40B4-BE49-F238E27FC236}">
                <a16:creationId xmlns:a16="http://schemas.microsoft.com/office/drawing/2014/main" id="{60A377C3-62FD-A64A-DD7D-0E6EDA406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066800"/>
            <a:ext cx="5297053" cy="39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6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77A1506-94CB-4191-889E-057D0335B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C02170-EA3D-4B1A-AAFC-5AAA49F03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D348DF-090B-46AF-BC6C-9D46943B0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145294-D52E-492B-AA66-5133BAD83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14F4E-164C-7D68-3A5E-086420D2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43000"/>
            <a:ext cx="4648200" cy="2149475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tx2"/>
                </a:solidFill>
              </a:rPr>
              <a:t>Highest rated categories(Men’s).</a:t>
            </a:r>
          </a:p>
        </p:txBody>
      </p:sp>
      <p:pic>
        <p:nvPicPr>
          <p:cNvPr id="10" name="Graphic 9" descr="Long sleeve shirt outline">
            <a:extLst>
              <a:ext uri="{FF2B5EF4-FFF2-40B4-BE49-F238E27FC236}">
                <a16:creationId xmlns:a16="http://schemas.microsoft.com/office/drawing/2014/main" id="{70C1E92B-B959-8969-185B-CFEA5B5AA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664261" y="1161304"/>
            <a:ext cx="2262033" cy="22620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CCFE-667C-9DA6-46DE-A1047F06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80" y="3429000"/>
            <a:ext cx="4647901" cy="2286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The categories with the highest total ratings and average ratings are:</a:t>
            </a:r>
          </a:p>
          <a:p>
            <a:pPr>
              <a:lnSpc>
                <a:spcPct val="100000"/>
              </a:lnSpc>
            </a:pP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Pure Cotton T-shirt: Total Rating: 468,688, Average Rating: 2.00, Number of Sellers: 217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Slim Fit Jeans: Total Rating: </a:t>
            </a:r>
            <a:r>
              <a:rPr lang="en-CA" sz="1800" dirty="0">
                <a:solidFill>
                  <a:schemeClr val="tx2"/>
                </a:solidFill>
                <a:latin typeface="Söhne"/>
              </a:rPr>
              <a:t>4,12,097</a:t>
            </a: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, Average Rating: 2.00, Number of Sellers: 153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chemeClr val="tx2"/>
                </a:solidFill>
                <a:latin typeface="Söhne"/>
              </a:rPr>
              <a:t>Skinny Fit Jeans:</a:t>
            </a: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 Total Rating: 3,25,245, Average Rating: 2.00, Number of Sellers: 92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Picture 4" descr="A person and person standing in front of a pink and blue background&#10;&#10;Description automatically generated">
            <a:extLst>
              <a:ext uri="{FF2B5EF4-FFF2-40B4-BE49-F238E27FC236}">
                <a16:creationId xmlns:a16="http://schemas.microsoft.com/office/drawing/2014/main" id="{73B63273-AE06-FF0A-998F-95A9CB593A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34" r="19012" b="-2"/>
          <a:stretch/>
        </p:blipFill>
        <p:spPr>
          <a:xfrm>
            <a:off x="6077447" y="1396992"/>
            <a:ext cx="2405745" cy="1801983"/>
          </a:xfrm>
          <a:prstGeom prst="rect">
            <a:avLst/>
          </a:prstGeom>
        </p:spPr>
      </p:pic>
      <p:pic>
        <p:nvPicPr>
          <p:cNvPr id="13" name="Graphic 12" descr="Hamburger Menu Icon with solid fill">
            <a:extLst>
              <a:ext uri="{FF2B5EF4-FFF2-40B4-BE49-F238E27FC236}">
                <a16:creationId xmlns:a16="http://schemas.microsoft.com/office/drawing/2014/main" id="{00C2CB6E-3A8C-3F30-38E1-383D78BD9A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3003" y="3521401"/>
            <a:ext cx="2274632" cy="2274632"/>
          </a:xfrm>
          <a:prstGeom prst="rect">
            <a:avLst/>
          </a:prstGeom>
        </p:spPr>
      </p:pic>
      <p:pic>
        <p:nvPicPr>
          <p:cNvPr id="7" name="Graphic 6" descr="Pants outline">
            <a:extLst>
              <a:ext uri="{FF2B5EF4-FFF2-40B4-BE49-F238E27FC236}">
                <a16:creationId xmlns:a16="http://schemas.microsoft.com/office/drawing/2014/main" id="{9753B453-8E2B-3363-0596-768C5BFC93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9723" y="3539705"/>
            <a:ext cx="2175295" cy="217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34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8A7B4-43F3-23A9-F7E0-DACD13FE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4633785" cy="23973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Average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41F7A-3CB4-3C7D-92DC-D03E064BD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0400"/>
            <a:ext cx="4633486" cy="2912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Average Rating for Men’s </a:t>
            </a:r>
            <a:r>
              <a:rPr lang="en-CA" sz="1800" dirty="0">
                <a:solidFill>
                  <a:schemeClr val="tx2"/>
                </a:solidFill>
                <a:latin typeface="Söhne"/>
              </a:rPr>
              <a:t>products</a:t>
            </a: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: </a:t>
            </a:r>
            <a:r>
              <a:rPr lang="en-CA" sz="1800" dirty="0">
                <a:solidFill>
                  <a:schemeClr val="tx2"/>
                </a:solidFill>
                <a:latin typeface="Söhne"/>
              </a:rPr>
              <a:t>1.44</a:t>
            </a:r>
            <a:endParaRPr lang="en-CA" sz="1800" b="0" i="0" u="none" strike="noStrike" dirty="0">
              <a:solidFill>
                <a:schemeClr val="tx2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Average Rating for Women’s </a:t>
            </a:r>
            <a:r>
              <a:rPr lang="en-CA" sz="1800" dirty="0">
                <a:solidFill>
                  <a:schemeClr val="tx2"/>
                </a:solidFill>
                <a:latin typeface="Söhne"/>
              </a:rPr>
              <a:t>products</a:t>
            </a: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: </a:t>
            </a:r>
            <a:r>
              <a:rPr lang="en-CA" sz="1800" dirty="0">
                <a:solidFill>
                  <a:schemeClr val="tx2"/>
                </a:solidFill>
                <a:latin typeface="Söhne"/>
              </a:rPr>
              <a:t>1.24</a:t>
            </a:r>
            <a:endParaRPr lang="en-CA" sz="1800" b="0" i="0" u="none" strike="noStrike" dirty="0">
              <a:solidFill>
                <a:schemeClr val="tx2"/>
              </a:solidFill>
              <a:effectLst/>
              <a:latin typeface="Söhne"/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174AE6-83F4-4EF2-8F3A-E34B1822D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800" y="0"/>
            <a:ext cx="617219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30E035-0509-409C-B71F-0650ACB14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19800" y="0"/>
            <a:ext cx="6172198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erson using a computer and a phone&#10;&#10;Description automatically generated">
            <a:extLst>
              <a:ext uri="{FF2B5EF4-FFF2-40B4-BE49-F238E27FC236}">
                <a16:creationId xmlns:a16="http://schemas.microsoft.com/office/drawing/2014/main" id="{C608BFD7-808D-97FC-2F33-9BB415DD79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73" r="16575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5C434D43-C7C6-EA29-4C62-403185486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804" y="3200399"/>
            <a:ext cx="452350" cy="316551"/>
          </a:xfrm>
          <a:prstGeom prst="rect">
            <a:avLst/>
          </a:prstGeom>
        </p:spPr>
      </p:pic>
      <p:pic>
        <p:nvPicPr>
          <p:cNvPr id="10" name="Graphic 9" descr="Woman Shrugging with solid fill">
            <a:extLst>
              <a:ext uri="{FF2B5EF4-FFF2-40B4-BE49-F238E27FC236}">
                <a16:creationId xmlns:a16="http://schemas.microsoft.com/office/drawing/2014/main" id="{57866669-9DB8-1875-595C-A0C7CF85E7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9894" y="3669836"/>
            <a:ext cx="452350" cy="3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70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77A1506-94CB-4191-889E-057D0335B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C02170-EA3D-4B1A-AAFC-5AAA49F03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D348DF-090B-46AF-BC6C-9D46943B0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145294-D52E-492B-AA66-5133BAD83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346A1-758F-7631-8755-EE63510E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43000"/>
            <a:ext cx="4648200" cy="21494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Lowest Rated Brands…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499F-3F7E-B814-5D30-41628B01A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80" y="3429000"/>
            <a:ext cx="4647901" cy="2286000"/>
          </a:xfrm>
        </p:spPr>
        <p:txBody>
          <a:bodyPr>
            <a:normAutofit/>
          </a:bodyPr>
          <a:lstStyle/>
          <a:p>
            <a:r>
              <a:rPr lang="en-CA" sz="1700" b="0" i="0" u="none" strike="noStrike">
                <a:solidFill>
                  <a:schemeClr val="tx2"/>
                </a:solidFill>
                <a:effectLst/>
                <a:latin typeface="Söhne"/>
              </a:rPr>
              <a:t>The brands with the most low-rating products in their respective categories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700" b="0" i="0" u="none" strike="noStrike">
                <a:solidFill>
                  <a:schemeClr val="tx2"/>
                </a:solidFill>
                <a:effectLst/>
                <a:latin typeface="Söhne"/>
              </a:rPr>
              <a:t>Category: 2 Pillow Covers, Seller: JC Collection, Total Products: 747, Low-Rating Products: 741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700" b="0" i="0" u="none" strike="noStrike">
                <a:solidFill>
                  <a:schemeClr val="tx2"/>
                </a:solidFill>
                <a:effectLst/>
                <a:latin typeface="Söhne"/>
              </a:rPr>
              <a:t>Category: 2 Pillow Covers, Seller: SWAYAM, Total Products: 566, Low-Rating Products: 436</a:t>
            </a:r>
          </a:p>
          <a:p>
            <a:endParaRPr lang="en-US" sz="170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13C29-0A3F-DD35-921C-27126C30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564" y="1381863"/>
            <a:ext cx="2405746" cy="183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logo for a company&#10;&#10;Description automatically generated">
            <a:extLst>
              <a:ext uri="{FF2B5EF4-FFF2-40B4-BE49-F238E27FC236}">
                <a16:creationId xmlns:a16="http://schemas.microsoft.com/office/drawing/2014/main" id="{1E61588A-C517-80E5-D8F8-A809FBF89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564" y="3643899"/>
            <a:ext cx="2405746" cy="176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2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10B09-9B46-574B-8DC7-113DFAE7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Lowest rated Categories…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71D36-3D7F-3365-FCA4-09DCB4CD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>
            <a:normAutofit/>
          </a:bodyPr>
          <a:lstStyle/>
          <a:p>
            <a:r>
              <a:rPr lang="en-CA" sz="1800" b="0" i="0" u="none" strike="noStrike">
                <a:solidFill>
                  <a:schemeClr val="tx2"/>
                </a:solidFill>
                <a:effectLst/>
                <a:latin typeface="Söhne"/>
              </a:rPr>
              <a:t>The categories with the most products below their average ratings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0" i="0" u="none" strike="noStrike">
                <a:solidFill>
                  <a:schemeClr val="tx2"/>
                </a:solidFill>
                <a:effectLst/>
                <a:latin typeface="Söhne"/>
              </a:rPr>
              <a:t>Pure Cotton T-shirt: Total Products: 18,210, Low-Rating Products: 7,605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0" i="0" u="none" strike="noStrike">
                <a:solidFill>
                  <a:schemeClr val="tx2"/>
                </a:solidFill>
                <a:effectLst/>
                <a:latin typeface="Söhne"/>
              </a:rPr>
              <a:t>Polo Collar T-shirt: Total Products: 17,414, Low-Rating Products: 9,013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Picture 4" descr="Colourful folded t-shirts">
            <a:extLst>
              <a:ext uri="{FF2B5EF4-FFF2-40B4-BE49-F238E27FC236}">
                <a16:creationId xmlns:a16="http://schemas.microsoft.com/office/drawing/2014/main" id="{9CAC1058-7F89-AE2F-0C78-EBD4B88085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55" r="1" b="1"/>
          <a:stretch/>
        </p:blipFill>
        <p:spPr>
          <a:xfrm>
            <a:off x="7010400" y="1859997"/>
            <a:ext cx="4209625" cy="313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5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67A81-C6D2-EE8F-EB00-1A18EBDF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Discount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AB90-A497-799E-F285-211728977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>
            <a:normAutofit/>
          </a:bodyPr>
          <a:lstStyle/>
          <a:p>
            <a:r>
              <a:rPr lang="en-CA" sz="1800" b="0" i="0" u="none" strike="noStrike">
                <a:solidFill>
                  <a:schemeClr val="tx2"/>
                </a:solidFill>
                <a:effectLst/>
                <a:latin typeface="Söhne"/>
              </a:rPr>
              <a:t>The brands offering the highest discounts are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0" i="0" u="none" strike="noStrike">
                <a:solidFill>
                  <a:schemeClr val="tx2"/>
                </a:solidFill>
                <a:effectLst/>
                <a:latin typeface="Söhne"/>
              </a:rPr>
              <a:t>Men's Items Average Discount: 39.12%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0" i="0" u="none" strike="noStrike">
                <a:solidFill>
                  <a:schemeClr val="tx2"/>
                </a:solidFill>
                <a:effectLst/>
                <a:latin typeface="Söhne"/>
              </a:rPr>
              <a:t>Women's Items Average Discount: 42.52%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800" b="0" i="0" u="none" strike="noStrike">
              <a:solidFill>
                <a:schemeClr val="tx2"/>
              </a:solidFill>
              <a:effectLst/>
              <a:latin typeface="Söhne"/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Picture 4" descr="White percentage symbol on red background">
            <a:extLst>
              <a:ext uri="{FF2B5EF4-FFF2-40B4-BE49-F238E27FC236}">
                <a16:creationId xmlns:a16="http://schemas.microsoft.com/office/drawing/2014/main" id="{2947FA25-85CD-8524-839F-B07A096B7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55" r="1" b="1"/>
          <a:stretch/>
        </p:blipFill>
        <p:spPr>
          <a:xfrm>
            <a:off x="7010400" y="1859997"/>
            <a:ext cx="4209625" cy="313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11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D69C6-D5DA-9DE2-D1F3-3DEF323E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Highest discounts(Men’s Products)…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2FF6-FC11-0F77-F4DC-07671FF9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1500">
                <a:solidFill>
                  <a:schemeClr val="tx2"/>
                </a:solidFill>
                <a:effectLst/>
              </a:rPr>
              <a:t>The products with the highest discounts Difference(</a:t>
            </a:r>
            <a:r>
              <a:rPr lang="en-CA" sz="1500" b="0" i="0" u="none" strike="noStrike">
                <a:solidFill>
                  <a:schemeClr val="tx2"/>
                </a:solidFill>
                <a:effectLst/>
                <a:latin typeface="Söhne"/>
              </a:rPr>
              <a:t>Δ</a:t>
            </a:r>
            <a:r>
              <a:rPr lang="en-CA" sz="1500">
                <a:solidFill>
                  <a:schemeClr val="tx2"/>
                </a:solidFill>
                <a:effectLst/>
              </a:rPr>
              <a:t>) , compared to the average discount(39.12), are as follows: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500" b="0" i="0" u="none" strike="noStrike">
                <a:solidFill>
                  <a:schemeClr val="tx2"/>
                </a:solidFill>
                <a:effectLst/>
                <a:latin typeface="Söhne"/>
              </a:rPr>
              <a:t>Men Penis Enlargement Oil: Δ56.88</a:t>
            </a:r>
          </a:p>
          <a:p>
            <a:pPr>
              <a:lnSpc>
                <a:spcPct val="100000"/>
              </a:lnSpc>
            </a:pPr>
            <a:r>
              <a:rPr lang="en-CA" sz="1500" b="0" i="0" u="none" strike="noStrike">
                <a:solidFill>
                  <a:schemeClr val="tx2"/>
                </a:solidFill>
                <a:effectLst/>
                <a:latin typeface="Söhne"/>
              </a:rPr>
              <a:t>Men Printed SPTCAS T-shirt: Δ56.88</a:t>
            </a:r>
          </a:p>
          <a:p>
            <a:pPr>
              <a:lnSpc>
                <a:spcPct val="100000"/>
              </a:lnSpc>
            </a:pPr>
            <a:r>
              <a:rPr lang="en-CA" sz="1500" b="0" i="0" u="none" strike="noStrike">
                <a:solidFill>
                  <a:schemeClr val="tx2"/>
                </a:solidFill>
                <a:effectLst/>
                <a:latin typeface="Söhne"/>
              </a:rPr>
              <a:t>Men Mid-Rise Joggers: Δ56.88</a:t>
            </a:r>
          </a:p>
          <a:p>
            <a:pPr>
              <a:lnSpc>
                <a:spcPct val="100000"/>
              </a:lnSpc>
            </a:pPr>
            <a:r>
              <a:rPr lang="en-CA" sz="1500" b="0" i="0" u="none" strike="noStrike">
                <a:solidFill>
                  <a:schemeClr val="tx2"/>
                </a:solidFill>
                <a:effectLst/>
                <a:latin typeface="Söhne"/>
              </a:rPr>
              <a:t>Speedy &amp; Easy Men's Hair Color: Δ56.88</a:t>
            </a:r>
            <a:br>
              <a:rPr lang="en-CA" sz="1500">
                <a:solidFill>
                  <a:schemeClr val="tx2"/>
                </a:solidFill>
                <a:effectLst/>
              </a:rPr>
            </a:br>
            <a:endParaRPr lang="en-CA" sz="1500">
              <a:solidFill>
                <a:schemeClr val="tx2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1500">
              <a:solidFill>
                <a:schemeClr val="tx2"/>
              </a:solidFill>
            </a:endParaRPr>
          </a:p>
        </p:txBody>
      </p:sp>
      <p:pic>
        <p:nvPicPr>
          <p:cNvPr id="5" name="Graphic 4" descr="Wallet outline">
            <a:extLst>
              <a:ext uri="{FF2B5EF4-FFF2-40B4-BE49-F238E27FC236}">
                <a16:creationId xmlns:a16="http://schemas.microsoft.com/office/drawing/2014/main" id="{8E664806-FB39-21D6-6511-5E7349AB9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400" y="1324187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35F46-9D4F-0B56-D321-D5FF98CD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Highest discounts(Women’s Products)…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8FF16-312A-DEA1-1032-7E300189B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800" b="1" i="0" u="none" strike="noStrike">
                <a:solidFill>
                  <a:schemeClr val="tx2"/>
                </a:solidFill>
                <a:effectLst/>
                <a:latin typeface="Söhne"/>
              </a:rPr>
              <a:t>Women's Bikini Briefs:</a:t>
            </a:r>
            <a:endParaRPr lang="en-CA" sz="1800" b="0" i="0" u="none" strike="noStrike">
              <a:solidFill>
                <a:schemeClr val="tx2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800" b="0" i="0" u="none" strike="noStrike">
                <a:solidFill>
                  <a:schemeClr val="tx2"/>
                </a:solidFill>
                <a:effectLst/>
                <a:latin typeface="Söhne"/>
              </a:rPr>
              <a:t>Various packs with a 96% discount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1" i="0" u="none" strike="noStrike">
                <a:solidFill>
                  <a:schemeClr val="tx2"/>
                </a:solidFill>
                <a:effectLst/>
                <a:latin typeface="Söhne"/>
              </a:rPr>
              <a:t>Average Discount Percentage:</a:t>
            </a:r>
            <a:r>
              <a:rPr lang="en-CA" sz="1800" b="0" i="0" u="none" strike="noStrike">
                <a:solidFill>
                  <a:schemeClr val="tx2"/>
                </a:solidFill>
                <a:effectLst/>
                <a:latin typeface="Söhne"/>
              </a:rPr>
              <a:t> 42.52%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1" i="0" u="none" strike="noStrike">
                <a:solidFill>
                  <a:schemeClr val="tx2"/>
                </a:solidFill>
                <a:effectLst/>
                <a:latin typeface="Söhne"/>
              </a:rPr>
              <a:t>Difference from Average:</a:t>
            </a:r>
            <a:r>
              <a:rPr lang="en-CA" sz="1800" b="0" i="0" u="none" strike="noStrike">
                <a:solidFill>
                  <a:schemeClr val="tx2"/>
                </a:solidFill>
                <a:effectLst/>
                <a:latin typeface="Söhne"/>
              </a:rPr>
              <a:t> 53.48%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4" name="Graphic 3" descr="Wallet outline">
            <a:extLst>
              <a:ext uri="{FF2B5EF4-FFF2-40B4-BE49-F238E27FC236}">
                <a16:creationId xmlns:a16="http://schemas.microsoft.com/office/drawing/2014/main" id="{7A0A32CC-8A85-58C9-B64A-2DA42F7B5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400" y="1324187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7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6EE56-247D-6149-0A82-FB6B7201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Men’s T-SHIRTS priced higher than average T-shirt price (₹883.7)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887F-2388-037C-ABC9-40EBD1810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Men’s Cotton Polo Collar T-shirt(₹14,800)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Men’s Striped Polo Collar T-shirt(₹10,500)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Men’s Stripped Polo Collar T-shirt(₹9,999.00)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Men’s Polo Collar Loose T-shirt(₹9,150.00)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Men’s Pack Of 2-Solid Thermal T-Shirt (₹9,120.00)</a:t>
            </a:r>
          </a:p>
        </p:txBody>
      </p:sp>
      <p:pic>
        <p:nvPicPr>
          <p:cNvPr id="6" name="Graphic 5" descr="Formal Shirt with solid fill">
            <a:extLst>
              <a:ext uri="{FF2B5EF4-FFF2-40B4-BE49-F238E27FC236}">
                <a16:creationId xmlns:a16="http://schemas.microsoft.com/office/drawing/2014/main" id="{8B7CE0B9-77E6-EE6A-5085-76887ECB9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400" y="1324187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6EE56-247D-6149-0A82-FB6B7201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Women’s T-SHIRTS priced higher than average T-shirt price (₹687.3)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887F-2388-037C-ABC9-40EBD1810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Women’s Cotton Polo Collar Slim –Fit T-shirt(₹5,500.00)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chemeClr val="tx2"/>
                </a:solidFill>
                <a:latin typeface="Söhne"/>
              </a:rPr>
              <a:t>Wom</a:t>
            </a: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en’s Printed </a:t>
            </a:r>
            <a:r>
              <a:rPr lang="en-CA" sz="1800" dirty="0">
                <a:solidFill>
                  <a:schemeClr val="tx2"/>
                </a:solidFill>
                <a:latin typeface="Söhne"/>
              </a:rPr>
              <a:t>Cotton </a:t>
            </a: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T-shirt(₹4,999.00)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Women’s Styled back T-shirt(₹4,999.00)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Women’s Cotton T-shirt(₹4,499.00)</a:t>
            </a:r>
          </a:p>
        </p:txBody>
      </p:sp>
      <p:pic>
        <p:nvPicPr>
          <p:cNvPr id="6" name="Graphic 5" descr="Formal Shirt with solid fill">
            <a:extLst>
              <a:ext uri="{FF2B5EF4-FFF2-40B4-BE49-F238E27FC236}">
                <a16:creationId xmlns:a16="http://schemas.microsoft.com/office/drawing/2014/main" id="{8B7CE0B9-77E6-EE6A-5085-76887ECB9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400" y="1324187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7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91AA4-106C-4EB4-8352-EEB6C449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1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F0842D-03BF-4DC0-8DC1-10183EB6A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82E8F-4DFE-7451-4CEE-AE134B60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66800"/>
            <a:ext cx="5334000" cy="199707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Shoes</a:t>
            </a:r>
          </a:p>
        </p:txBody>
      </p:sp>
      <p:pic>
        <p:nvPicPr>
          <p:cNvPr id="6" name="Graphic 5" descr="Shoe with solid fill">
            <a:extLst>
              <a:ext uri="{FF2B5EF4-FFF2-40B4-BE49-F238E27FC236}">
                <a16:creationId xmlns:a16="http://schemas.microsoft.com/office/drawing/2014/main" id="{A3D15AE3-A906-9415-DA10-6E2333EF4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8611" y="1066800"/>
            <a:ext cx="2286000" cy="2286000"/>
          </a:xfrm>
          <a:prstGeom prst="rect">
            <a:avLst/>
          </a:prstGeom>
        </p:spPr>
      </p:pic>
      <p:pic>
        <p:nvPicPr>
          <p:cNvPr id="5" name="Picture 4" descr="Baby shoes on a blanket">
            <a:extLst>
              <a:ext uri="{FF2B5EF4-FFF2-40B4-BE49-F238E27FC236}">
                <a16:creationId xmlns:a16="http://schemas.microsoft.com/office/drawing/2014/main" id="{E6BDC3A4-2106-FA96-66E4-E7561BDD65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455" r="1" b="1"/>
          <a:stretch/>
        </p:blipFill>
        <p:spPr>
          <a:xfrm>
            <a:off x="1638281" y="3434551"/>
            <a:ext cx="3066661" cy="2286000"/>
          </a:xfrm>
          <a:prstGeom prst="rect">
            <a:avLst/>
          </a:prstGeom>
        </p:spPr>
      </p:pic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8BD3C48-E8F6-1AA9-6E7D-D3152D7D20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1144418"/>
              </p:ext>
            </p:extLst>
          </p:nvPr>
        </p:nvGraphicFramePr>
        <p:xfrm>
          <a:off x="5638800" y="3200400"/>
          <a:ext cx="53340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77185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02D46F-C48E-4461-A19B-D244194F5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A6453C-5851-46D8-A790-031DA34DB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AFED3-0AC6-DF39-7FB1-75BFB704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66800"/>
            <a:ext cx="5367527" cy="2833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Average price of products listed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088CA3-4A41-8AA9-16FE-146CBDB47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0" y="4074784"/>
            <a:ext cx="5367526" cy="1640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The average price of products listed is calculated to be ₹1,538.02</a:t>
            </a:r>
            <a:endParaRPr lang="en-US" sz="2200">
              <a:solidFill>
                <a:schemeClr val="tx2"/>
              </a:solidFill>
            </a:endParaRPr>
          </a:p>
        </p:txBody>
      </p:sp>
      <p:pic>
        <p:nvPicPr>
          <p:cNvPr id="9" name="Graphic 8" descr="Rupee with solid fill">
            <a:extLst>
              <a:ext uri="{FF2B5EF4-FFF2-40B4-BE49-F238E27FC236}">
                <a16:creationId xmlns:a16="http://schemas.microsoft.com/office/drawing/2014/main" id="{27CFC7C4-FE6A-7416-1017-D08CB0A17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00" y="1360539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8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8D0E0-7F4E-F770-C709-A28EE1CC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Summary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67C7BA-86D2-22DE-3B5D-B9AEB6A3F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905795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85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0F56D-836F-5726-F7C2-E9643AA4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Summary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4893EA-E693-18AB-9E13-257715A29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673097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8964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F9D02-9250-DD71-5947-9DAA8940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46F0-281C-28F0-BC38-E32F9F86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21527"/>
            <a:ext cx="5410200" cy="359687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chemeClr val="tx2"/>
                </a:solidFill>
                <a:effectLst/>
                <a:latin typeface="Söhne"/>
              </a:rPr>
              <a:t>Gender Preferences:</a:t>
            </a:r>
            <a:endParaRPr lang="en-CA" sz="1600" b="0" i="0" u="none" strike="noStrike" dirty="0">
              <a:solidFill>
                <a:schemeClr val="tx2"/>
              </a:solidFill>
              <a:effectLst/>
              <a:latin typeface="Söhne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600" b="0" i="0" u="none" strike="noStrike" dirty="0">
                <a:solidFill>
                  <a:schemeClr val="tx2"/>
                </a:solidFill>
                <a:effectLst/>
                <a:latin typeface="Söhne"/>
              </a:rPr>
              <a:t>Men's shoes receive the highest average discount (36.88%), suggesting competitive pricing to capture male consumers.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chemeClr val="tx2"/>
                </a:solidFill>
                <a:effectLst/>
                <a:latin typeface="Söhne"/>
              </a:rPr>
              <a:t>Market Dynamics:</a:t>
            </a:r>
            <a:endParaRPr lang="en-CA" sz="1600" b="0" i="0" u="none" strike="noStrike" dirty="0">
              <a:solidFill>
                <a:schemeClr val="tx2"/>
              </a:solidFill>
              <a:effectLst/>
              <a:latin typeface="Söhne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600" b="0" i="0" u="none" strike="noStrike" dirty="0">
                <a:solidFill>
                  <a:schemeClr val="tx2"/>
                </a:solidFill>
                <a:effectLst/>
                <a:latin typeface="Söhne"/>
              </a:rPr>
              <a:t>Despite variations in discount percentages, all shoe categories maintain substantial discounts, reflecting market competitiveness and consumer expectations.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chemeClr val="tx2"/>
                </a:solidFill>
                <a:effectLst/>
                <a:latin typeface="Söhne"/>
              </a:rPr>
              <a:t>Product Diversity:</a:t>
            </a:r>
            <a:endParaRPr lang="en-CA" sz="1600" b="0" i="0" u="none" strike="noStrike" dirty="0">
              <a:solidFill>
                <a:schemeClr val="tx2"/>
              </a:solidFill>
              <a:effectLst/>
              <a:latin typeface="Söhne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600" b="0" i="0" u="none" strike="noStrike" dirty="0">
                <a:solidFill>
                  <a:schemeClr val="tx2"/>
                </a:solidFill>
                <a:effectLst/>
                <a:latin typeface="Söhne"/>
              </a:rPr>
              <a:t>Majority of products cater to men, indicating a potential growth area.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600" b="0" i="0" u="none" strike="noStrike" dirty="0">
                <a:solidFill>
                  <a:schemeClr val="tx2"/>
                </a:solidFill>
                <a:effectLst/>
                <a:latin typeface="Söhne"/>
              </a:rPr>
              <a:t>Women's products command slightly higher average prices but share similar ratings with men's.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sz="1600" b="0" i="0" u="none" strike="noStrike" dirty="0">
              <a:solidFill>
                <a:schemeClr val="tx2"/>
              </a:solidFill>
              <a:effectLst/>
              <a:latin typeface="Söhne"/>
            </a:endParaRPr>
          </a:p>
          <a:p>
            <a:pPr>
              <a:lnSpc>
                <a:spcPct val="100000"/>
              </a:lnSpc>
            </a:pP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63C99B1D-4440-1E00-D4BE-703569ED16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56" b="1"/>
          <a:stretch/>
        </p:blipFill>
        <p:spPr>
          <a:xfrm>
            <a:off x="7010400" y="1859997"/>
            <a:ext cx="4209625" cy="313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7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F1317D-967D-4118-8185-7308680BA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ED81833-863D-4246-8F9D-46B2A2537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7A32E-D0A3-0875-BBA2-93D054A1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073" y="1066800"/>
            <a:ext cx="5062727" cy="2833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Sellers on MYNTRA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B4E1-5895-7911-EE15-AA66C9716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073" y="4074784"/>
            <a:ext cx="5062726" cy="1640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tx2"/>
                </a:solidFill>
              </a:rPr>
              <a:t>Myntra has distinct range of sellers,with total count of 5,482 distinct sellers</a:t>
            </a:r>
          </a:p>
        </p:txBody>
      </p:sp>
      <p:pic>
        <p:nvPicPr>
          <p:cNvPr id="5" name="Picture 4" descr="Different patterned clothes">
            <a:extLst>
              <a:ext uri="{FF2B5EF4-FFF2-40B4-BE49-F238E27FC236}">
                <a16:creationId xmlns:a16="http://schemas.microsoft.com/office/drawing/2014/main" id="{5806A291-8295-5322-9B82-C9CEDF29F9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" b="15937"/>
          <a:stretch/>
        </p:blipFill>
        <p:spPr>
          <a:xfrm>
            <a:off x="6736792" y="838200"/>
            <a:ext cx="4617008" cy="2590800"/>
          </a:xfrm>
          <a:prstGeom prst="rect">
            <a:avLst/>
          </a:prstGeom>
        </p:spPr>
      </p:pic>
      <p:pic>
        <p:nvPicPr>
          <p:cNvPr id="7" name="Picture 6" descr="A group of logos with text&#10;&#10;Description automatically generated with medium confidence">
            <a:extLst>
              <a:ext uri="{FF2B5EF4-FFF2-40B4-BE49-F238E27FC236}">
                <a16:creationId xmlns:a16="http://schemas.microsoft.com/office/drawing/2014/main" id="{829FC6A1-B4D6-1E59-0E3E-D8B2A97443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" b="245"/>
          <a:stretch/>
        </p:blipFill>
        <p:spPr>
          <a:xfrm>
            <a:off x="6736792" y="3424084"/>
            <a:ext cx="461700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1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C878E-13AF-8E0E-3F45-E9B848E2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TOP 5 SELLERS (No. Of Products)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E87DDF-0B2F-854E-02E5-EC9979791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891077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 descr="A purple and orange logo&#10;&#10;Description automatically generated">
            <a:extLst>
              <a:ext uri="{FF2B5EF4-FFF2-40B4-BE49-F238E27FC236}">
                <a16:creationId xmlns:a16="http://schemas.microsoft.com/office/drawing/2014/main" id="{1938C5D9-77D2-B5BE-81AB-A3E3D07EFE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4926" y="3446771"/>
            <a:ext cx="1361001" cy="899010"/>
          </a:xfrm>
          <a:prstGeom prst="rect">
            <a:avLst/>
          </a:prstGeom>
        </p:spPr>
      </p:pic>
      <p:pic>
        <p:nvPicPr>
          <p:cNvPr id="15" name="Picture 14" descr="A black logo with a cat&#10;&#10;Description automatically generated">
            <a:extLst>
              <a:ext uri="{FF2B5EF4-FFF2-40B4-BE49-F238E27FC236}">
                <a16:creationId xmlns:a16="http://schemas.microsoft.com/office/drawing/2014/main" id="{874EB463-B6E2-2D41-BE27-32CEA44733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5961" y="3429000"/>
            <a:ext cx="1080077" cy="1055530"/>
          </a:xfrm>
          <a:prstGeom prst="rect">
            <a:avLst/>
          </a:prstGeom>
        </p:spPr>
      </p:pic>
      <p:pic>
        <p:nvPicPr>
          <p:cNvPr id="20" name="Picture 19" descr="A blue and red logo&#10;&#10;Description automatically generated">
            <a:extLst>
              <a:ext uri="{FF2B5EF4-FFF2-40B4-BE49-F238E27FC236}">
                <a16:creationId xmlns:a16="http://schemas.microsoft.com/office/drawing/2014/main" id="{5C2E58C8-D4F2-CE87-51A9-85FDFCFE95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9696" y="3404452"/>
            <a:ext cx="1080078" cy="1080078"/>
          </a:xfrm>
          <a:prstGeom prst="rect">
            <a:avLst/>
          </a:prstGeom>
        </p:spPr>
      </p:pic>
      <p:pic>
        <p:nvPicPr>
          <p:cNvPr id="22" name="Picture 21" descr="A red logo on a gray surface&#10;&#10;Description automatically generated">
            <a:extLst>
              <a:ext uri="{FF2B5EF4-FFF2-40B4-BE49-F238E27FC236}">
                <a16:creationId xmlns:a16="http://schemas.microsoft.com/office/drawing/2014/main" id="{3C0611C3-864D-606E-5CDA-8C68D3F39D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1964" y="3399096"/>
            <a:ext cx="1478845" cy="1085434"/>
          </a:xfrm>
          <a:prstGeom prst="rect">
            <a:avLst/>
          </a:prstGeom>
        </p:spPr>
      </p:pic>
      <p:pic>
        <p:nvPicPr>
          <p:cNvPr id="28" name="Picture 27" descr="A logo for a company&#10;&#10;Description automatically generated">
            <a:extLst>
              <a:ext uri="{FF2B5EF4-FFF2-40B4-BE49-F238E27FC236}">
                <a16:creationId xmlns:a16="http://schemas.microsoft.com/office/drawing/2014/main" id="{DCAE0083-F136-D900-5C69-0A3A026120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7526" y="3384899"/>
            <a:ext cx="1826861" cy="9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C878E-13AF-8E0E-3F45-E9B848E2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381000"/>
            <a:ext cx="9988166" cy="240494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TOP 5 SELLERS (No. Of Reviews and Ratings)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E87DDF-0B2F-854E-02E5-EC9979791F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850605"/>
              </p:ext>
            </p:extLst>
          </p:nvPr>
        </p:nvGraphicFramePr>
        <p:xfrm>
          <a:off x="1487283" y="2918850"/>
          <a:ext cx="9217434" cy="3210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F8C13111-B244-2D7B-6155-D36A6BFF92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2241" y="3223189"/>
            <a:ext cx="1422400" cy="1422400"/>
          </a:xfrm>
          <a:prstGeom prst="rect">
            <a:avLst/>
          </a:prstGeom>
        </p:spPr>
      </p:pic>
      <p:pic>
        <p:nvPicPr>
          <p:cNvPr id="9" name="Picture 8" descr="A white shirt with black text&#10;&#10;Description automatically generated">
            <a:extLst>
              <a:ext uri="{FF2B5EF4-FFF2-40B4-BE49-F238E27FC236}">
                <a16:creationId xmlns:a16="http://schemas.microsoft.com/office/drawing/2014/main" id="{5B79F3EA-51B2-3930-6DB5-8CB7FB38EA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6589" y="3223189"/>
            <a:ext cx="1422399" cy="14224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3C63793-6E7A-BB94-C48E-048254E9BC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85706" y="3247220"/>
            <a:ext cx="1678884" cy="1422400"/>
          </a:xfrm>
          <a:prstGeom prst="rect">
            <a:avLst/>
          </a:prstGeom>
        </p:spPr>
      </p:pic>
      <p:pic>
        <p:nvPicPr>
          <p:cNvPr id="19" name="Picture 1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5FD65AF-980C-52AC-EB44-DDEA7A54B4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46411" y="3229453"/>
            <a:ext cx="1422400" cy="1422400"/>
          </a:xfrm>
          <a:prstGeom prst="rect">
            <a:avLst/>
          </a:prstGeom>
        </p:spPr>
      </p:pic>
      <p:pic>
        <p:nvPicPr>
          <p:cNvPr id="23" name="Picture 2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267DAEE-484B-6424-09F1-664527C02C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58870" y="3698469"/>
            <a:ext cx="24638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4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18BF0-9EE4-E380-D238-4512329C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Products Listings For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BA0C4-F3A0-A62A-F9C3-D3A2362D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Total Men’s Products: 200,007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Total Women’s Products: 145,146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Total Boy’s Products: 41,649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Total Girl’s Products: 16,096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Graphic 4" descr="Family with boy with solid fill">
            <a:extLst>
              <a:ext uri="{FF2B5EF4-FFF2-40B4-BE49-F238E27FC236}">
                <a16:creationId xmlns:a16="http://schemas.microsoft.com/office/drawing/2014/main" id="{EED8AB2E-985C-B4D6-FBCF-4E6F3E750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400" y="1324187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69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552DB-23FD-5F48-1475-494C857F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Average prices of products and discount offered</a:t>
            </a:r>
            <a:endParaRPr lang="en-US" dirty="0"/>
          </a:p>
        </p:txBody>
      </p:sp>
      <p:pic>
        <p:nvPicPr>
          <p:cNvPr id="6" name="Picture 5" descr="A person in a suit looking at a tie&#10;&#10;Description automatically generated">
            <a:extLst>
              <a:ext uri="{FF2B5EF4-FFF2-40B4-BE49-F238E27FC236}">
                <a16:creationId xmlns:a16="http://schemas.microsoft.com/office/drawing/2014/main" id="{6AE509FE-D996-6877-B596-98DDFA36C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884"/>
          <a:stretch/>
        </p:blipFill>
        <p:spPr>
          <a:xfrm>
            <a:off x="5996628" y="2217529"/>
            <a:ext cx="6195372" cy="4640471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38AFC3-6A21-1169-FE6C-DD0968D46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240378"/>
              </p:ext>
            </p:extLst>
          </p:nvPr>
        </p:nvGraphicFramePr>
        <p:xfrm>
          <a:off x="838200" y="2514600"/>
          <a:ext cx="4876800" cy="3783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4685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02D46F-C48E-4461-A19B-D244194F5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A6453C-5851-46D8-A790-031DA34DB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2DC78-5455-6B51-6C8C-A2B81E28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66800"/>
            <a:ext cx="5367527" cy="2833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Average rating of products listed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D78F3-A421-9177-7F23-795D1D86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0" y="4074784"/>
            <a:ext cx="5367526" cy="1640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The average rating for all products listed on platform is about 1.60</a:t>
            </a:r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B0DBA524-C7F3-508D-7986-8928C25B5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00" y="1360539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9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77A1506-94CB-4191-889E-057D0335B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C02170-EA3D-4B1A-AAFC-5AAA49F03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D348DF-090B-46AF-BC6C-9D46943B0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145294-D52E-492B-AA66-5133BAD83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14F4E-164C-7D68-3A5E-086420D2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43000"/>
            <a:ext cx="4648200" cy="21494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Highest rated categories(Women’s).</a:t>
            </a:r>
          </a:p>
        </p:txBody>
      </p:sp>
      <p:pic>
        <p:nvPicPr>
          <p:cNvPr id="13" name="Graphic 12" descr="Hamburger Menu Icon with solid fill">
            <a:extLst>
              <a:ext uri="{FF2B5EF4-FFF2-40B4-BE49-F238E27FC236}">
                <a16:creationId xmlns:a16="http://schemas.microsoft.com/office/drawing/2014/main" id="{00C2CB6E-3A8C-3F30-38E1-383D78BD9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4261" y="1161304"/>
            <a:ext cx="2262033" cy="22620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CCFE-667C-9DA6-46DE-A1047F06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80" y="3429000"/>
            <a:ext cx="4647901" cy="2286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The categories with the highest total ratings and average ratings are: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Women Analogue Watch: Total Rating: 268,092, Average Rating: 2.00, Number of Sellers: 122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Pure Cotton T-shirt: Total Rating: </a:t>
            </a:r>
            <a:r>
              <a:rPr lang="en-CA" sz="1800" dirty="0">
                <a:solidFill>
                  <a:schemeClr val="tx2"/>
                </a:solidFill>
                <a:latin typeface="Söhne"/>
              </a:rPr>
              <a:t>78,242</a:t>
            </a: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, Average Rating: 3.00, Number of Sellers: </a:t>
            </a:r>
            <a:r>
              <a:rPr lang="en-CA" sz="1800" dirty="0">
                <a:solidFill>
                  <a:schemeClr val="tx2"/>
                </a:solidFill>
                <a:latin typeface="Söhne"/>
              </a:rPr>
              <a:t>49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Women’s Walking Shoes: Total Rating: 48,555, Average Rating: 2.00, Number of Sellers: 51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Picture 4" descr="A person and person standing in front of a pink and blue background&#10;&#10;Description automatically generated">
            <a:extLst>
              <a:ext uri="{FF2B5EF4-FFF2-40B4-BE49-F238E27FC236}">
                <a16:creationId xmlns:a16="http://schemas.microsoft.com/office/drawing/2014/main" id="{73B63273-AE06-FF0A-998F-95A9CB593A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34" r="19012" b="-2"/>
          <a:stretch/>
        </p:blipFill>
        <p:spPr>
          <a:xfrm>
            <a:off x="6077447" y="1396992"/>
            <a:ext cx="2405745" cy="1801983"/>
          </a:xfrm>
          <a:prstGeom prst="rect">
            <a:avLst/>
          </a:prstGeom>
        </p:spPr>
      </p:pic>
      <p:pic>
        <p:nvPicPr>
          <p:cNvPr id="6" name="Graphic 5" descr="Watch outline">
            <a:extLst>
              <a:ext uri="{FF2B5EF4-FFF2-40B4-BE49-F238E27FC236}">
                <a16:creationId xmlns:a16="http://schemas.microsoft.com/office/drawing/2014/main" id="{FC28BB03-C7D7-3A2E-62DD-2CC5654EED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3003" y="3521401"/>
            <a:ext cx="2274632" cy="2274632"/>
          </a:xfrm>
          <a:prstGeom prst="rect">
            <a:avLst/>
          </a:prstGeom>
        </p:spPr>
      </p:pic>
      <p:pic>
        <p:nvPicPr>
          <p:cNvPr id="10" name="Graphic 9" descr="Long sleeve shirt outline">
            <a:extLst>
              <a:ext uri="{FF2B5EF4-FFF2-40B4-BE49-F238E27FC236}">
                <a16:creationId xmlns:a16="http://schemas.microsoft.com/office/drawing/2014/main" id="{70C1E92B-B959-8969-185B-CFEA5B5AAE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8657961" y="3519887"/>
            <a:ext cx="2274632" cy="22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56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1020</Words>
  <Application>Microsoft Macintosh PowerPoint</Application>
  <PresentationFormat>Widescreen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Next LT Pro</vt:lpstr>
      <vt:lpstr>AvenirNext LT Pro Medium</vt:lpstr>
      <vt:lpstr>Söhne</vt:lpstr>
      <vt:lpstr>BlockprintVTI</vt:lpstr>
      <vt:lpstr>MYNTRA.COM </vt:lpstr>
      <vt:lpstr>Average price of products listed </vt:lpstr>
      <vt:lpstr>Sellers on MYNTRA </vt:lpstr>
      <vt:lpstr>TOP 5 SELLERS (No. Of Products)</vt:lpstr>
      <vt:lpstr>TOP 5 SELLERS (No. Of Reviews and Ratings)</vt:lpstr>
      <vt:lpstr>Products Listings For All</vt:lpstr>
      <vt:lpstr>Average prices of products and discount offered</vt:lpstr>
      <vt:lpstr>Average rating of products listed</vt:lpstr>
      <vt:lpstr>Highest rated categories(Women’s).</vt:lpstr>
      <vt:lpstr>Highest rated categories(Men’s).</vt:lpstr>
      <vt:lpstr>Average rating</vt:lpstr>
      <vt:lpstr>Lowest Rated Brands…</vt:lpstr>
      <vt:lpstr>Lowest rated Categories…</vt:lpstr>
      <vt:lpstr>Discount </vt:lpstr>
      <vt:lpstr>Highest discounts(Men’s Products)…</vt:lpstr>
      <vt:lpstr>Highest discounts(Women’s Products)…</vt:lpstr>
      <vt:lpstr>Men’s T-SHIRTS priced higher than average T-shirt price (₹883.7)</vt:lpstr>
      <vt:lpstr>Women’s T-SHIRTS priced higher than average T-shirt price (₹687.3)</vt:lpstr>
      <vt:lpstr>Shoes</vt:lpstr>
      <vt:lpstr>Summary </vt:lpstr>
      <vt:lpstr>Summary 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MYNTRA.COM </dc:title>
  <dc:creator>Abhishek Sharma</dc:creator>
  <cp:lastModifiedBy>Abhishek Sharma</cp:lastModifiedBy>
  <cp:revision>22</cp:revision>
  <dcterms:created xsi:type="dcterms:W3CDTF">2024-05-15T05:17:45Z</dcterms:created>
  <dcterms:modified xsi:type="dcterms:W3CDTF">2024-05-16T03:19:39Z</dcterms:modified>
</cp:coreProperties>
</file>