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EFC2-9C3B-4B4B-9214-F29552AE4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E2FD62-DD0F-CD4C-AA08-CDDBE7549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560F5C-B2F2-9E40-A1E4-21C7F4E8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32E-6578-9B4B-92AA-DABAE2C7767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EE2552-A31E-D54C-9FDD-B826280D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2AB935-C75B-084E-9715-D4D98774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C6A-73E6-9349-B008-D77244B2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054CB-39A7-7743-A470-48FE492E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0BB63E-541B-F741-A224-2864BCD2D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338F0F-0B01-2747-9007-1269EA83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32E-6578-9B4B-92AA-DABAE2C7767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E2D2A0-EB12-814D-BABB-280DFCD8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1E36FD-4707-384B-97B3-B5E84621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C6A-73E6-9349-B008-D77244B2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F65AAD-F10B-D343-AA82-57716CE2C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A5FC70-E649-AC45-B1B0-23324168E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2FAC4D-372B-EB40-A5AF-23292814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32E-6578-9B4B-92AA-DABAE2C7767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6107B4-69E5-D347-8FEE-FC55970B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0A8A0-A65B-4440-ADF9-60655C46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C6A-73E6-9349-B008-D77244B2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0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3AAEA-BACB-F440-99BE-4B0A3A2F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DC80BB-9609-6F4A-9436-549330AE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43D3A4-261D-7042-B74F-0FA539E3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32E-6578-9B4B-92AA-DABAE2C7767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1F3EC0-9A4B-5840-A710-1873E31F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C9202C-FFEC-DF41-A492-F99ABFC5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C6A-73E6-9349-B008-D77244B2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4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6966B-3B60-004A-823D-1EF10FDD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3A1555-0F52-8448-9F45-BC967404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6D657A-D603-254B-B4E1-1A919789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32E-6578-9B4B-92AA-DABAE2C7767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4D4AC1-E273-3944-9306-917BDB92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F39F96-D5A8-7545-95B6-BFF2A847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C6A-73E6-9349-B008-D77244B2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5D5AC-F8F1-8F4C-AD58-C343E6B4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64C243-FF4F-5440-9893-8A513F29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08E31A-CB12-DC43-9173-A54CBE381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232BF8-E435-BF44-8B2B-0B2D132A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32E-6578-9B4B-92AA-DABAE2C7767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A0681B-D88A-D345-92DA-8E5DA3D1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68818B-C126-274F-BE25-04C98900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C6A-73E6-9349-B008-D77244B2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9D772-4A31-004D-A4A4-3EEDB20F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914BC7-27DF-114B-A628-A273605D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8CE7A5-6901-C444-AA24-7801AC603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44DE0CF-CC0B-AD45-8FF6-0579BB12E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CB2877-1FA2-2E45-941C-EAC3A0D52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F2B0BA-EEE1-854C-8C81-13D8DE68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32E-6578-9B4B-92AA-DABAE2C7767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400D8A3-5D05-814F-ABEA-7A0CAB52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A0AB5B7-2AF9-1643-A1EF-4D29791C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C6A-73E6-9349-B008-D77244B2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39458-2975-1644-A652-871F7DDA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397BFDE-BDCC-AD46-BF4F-689FBCF3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32E-6578-9B4B-92AA-DABAE2C7767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2B6571-DA58-3F48-B270-88FF2FFE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143E4A-154B-A743-9A66-B1C652CD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C6A-73E6-9349-B008-D77244B2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3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439927-9C4C-F349-98BC-6B79414B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32E-6578-9B4B-92AA-DABAE2C7767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F6B55EF-2DE6-DC45-9194-D1FA340C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D4F47F-E7B2-674B-A483-C2D1E631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C6A-73E6-9349-B008-D77244B2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5882E-02D0-8641-A229-EBD102F7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42CDB8-F117-2E41-A046-E7D29B7C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923917-6A79-2049-B3D5-F97450E59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C2816B-7EE5-DE41-9E64-187A8042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32E-6578-9B4B-92AA-DABAE2C7767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67CF06-E2E4-E942-BEB3-6AA50076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1D9096-6192-F843-9FF9-EC5EBF88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C6A-73E6-9349-B008-D77244B2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A9215E-EEBC-9A48-8728-29044215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7FF76A-05EC-5943-89BD-B19FC459E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4F4C3B-6FFD-9248-ACDD-C44FAE57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3B55AB-55FD-B44C-BBCC-08E1D3BE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532E-6578-9B4B-92AA-DABAE2C7767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8CF04C-98EC-5A4F-9844-BB813422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B61F20-D521-414C-88B0-530D335F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C6A-73E6-9349-B008-D77244B2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E2F92E3-4D21-554A-B6D5-DD4FDBFF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C3F4A6-247B-574E-A104-4A411B75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38A0A7-C3A6-EA4D-8151-78A1D1F5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532E-6578-9B4B-92AA-DABAE2C7767E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F2803B-1459-9B46-B8F7-1C40B1B64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C18D5F-68CA-9740-9CB6-EB70A6E8A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FC6A-73E6-9349-B008-D77244B2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loud 58">
            <a:extLst>
              <a:ext uri="{FF2B5EF4-FFF2-40B4-BE49-F238E27FC236}">
                <a16:creationId xmlns:a16="http://schemas.microsoft.com/office/drawing/2014/main" xmlns="" id="{40E0D7F4-BC5C-F747-8F8B-087007B83CBE}"/>
              </a:ext>
            </a:extLst>
          </p:cNvPr>
          <p:cNvSpPr/>
          <p:nvPr/>
        </p:nvSpPr>
        <p:spPr>
          <a:xfrm>
            <a:off x="2858620" y="3590356"/>
            <a:ext cx="9189945" cy="326764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02FFFE3-57C0-124D-992D-8A36626821AD}"/>
              </a:ext>
            </a:extLst>
          </p:cNvPr>
          <p:cNvSpPr/>
          <p:nvPr/>
        </p:nvSpPr>
        <p:spPr>
          <a:xfrm>
            <a:off x="1438835" y="0"/>
            <a:ext cx="8848165" cy="30435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B8A7F3-EBEF-6949-8866-3BDFBAB6EF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7282" y="134471"/>
            <a:ext cx="2398059" cy="1414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970B38-45A2-0D41-8EA7-805E840CFE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953" y="4184649"/>
            <a:ext cx="1299882" cy="12998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2A6D055-691E-3A48-B136-9A56738F235C}"/>
              </a:ext>
            </a:extLst>
          </p:cNvPr>
          <p:cNvSpPr/>
          <p:nvPr/>
        </p:nvSpPr>
        <p:spPr>
          <a:xfrm>
            <a:off x="2001369" y="1425385"/>
            <a:ext cx="1775012" cy="874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Pre-processing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5B00E5-2DD4-564E-8084-E2E5A3B5D88B}"/>
              </a:ext>
            </a:extLst>
          </p:cNvPr>
          <p:cNvSpPr/>
          <p:nvPr/>
        </p:nvSpPr>
        <p:spPr>
          <a:xfrm>
            <a:off x="4354605" y="1425384"/>
            <a:ext cx="1978960" cy="874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dashify</a:t>
            </a:r>
            <a:r>
              <a:rPr lang="en-US" sz="2400" b="1" dirty="0"/>
              <a:t> video frames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B5A8F0-849C-DE46-96FE-DB4CA65305D3}"/>
              </a:ext>
            </a:extLst>
          </p:cNvPr>
          <p:cNvSpPr/>
          <p:nvPr/>
        </p:nvSpPr>
        <p:spPr>
          <a:xfrm>
            <a:off x="7073153" y="2043953"/>
            <a:ext cx="564776" cy="4303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E53100-94AC-CE43-B48A-393D9AA991A3}"/>
              </a:ext>
            </a:extLst>
          </p:cNvPr>
          <p:cNvSpPr/>
          <p:nvPr/>
        </p:nvSpPr>
        <p:spPr>
          <a:xfrm>
            <a:off x="7073153" y="1425383"/>
            <a:ext cx="564776" cy="5539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AC1EE93-3F7F-9E44-9745-1D7AD65B646F}"/>
              </a:ext>
            </a:extLst>
          </p:cNvPr>
          <p:cNvSpPr/>
          <p:nvPr/>
        </p:nvSpPr>
        <p:spPr>
          <a:xfrm>
            <a:off x="7073153" y="282389"/>
            <a:ext cx="564776" cy="10783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C7E23C8-E7B7-4B4B-9582-64DEC45202CD}"/>
              </a:ext>
            </a:extLst>
          </p:cNvPr>
          <p:cNvSpPr/>
          <p:nvPr/>
        </p:nvSpPr>
        <p:spPr>
          <a:xfrm>
            <a:off x="7812741" y="2043953"/>
            <a:ext cx="564776" cy="430306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9788CB2-9694-BF4D-AAB2-D36EE0A3855D}"/>
              </a:ext>
            </a:extLst>
          </p:cNvPr>
          <p:cNvSpPr/>
          <p:nvPr/>
        </p:nvSpPr>
        <p:spPr>
          <a:xfrm>
            <a:off x="7812741" y="1425383"/>
            <a:ext cx="564776" cy="553947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81423C1-CD90-B849-ABF6-ED193D6431C1}"/>
              </a:ext>
            </a:extLst>
          </p:cNvPr>
          <p:cNvSpPr/>
          <p:nvPr/>
        </p:nvSpPr>
        <p:spPr>
          <a:xfrm>
            <a:off x="7812741" y="282389"/>
            <a:ext cx="564776" cy="1078372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B6A3568-F16F-2740-8048-D71DF15DE1B7}"/>
              </a:ext>
            </a:extLst>
          </p:cNvPr>
          <p:cNvSpPr/>
          <p:nvPr/>
        </p:nvSpPr>
        <p:spPr>
          <a:xfrm>
            <a:off x="8552329" y="2043953"/>
            <a:ext cx="564776" cy="430306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F79F83-648F-AA4E-8DF6-BD4AD83D4C4D}"/>
              </a:ext>
            </a:extLst>
          </p:cNvPr>
          <p:cNvSpPr/>
          <p:nvPr/>
        </p:nvSpPr>
        <p:spPr>
          <a:xfrm>
            <a:off x="8552329" y="1425383"/>
            <a:ext cx="564776" cy="553947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C50E26-6D2C-CA4F-A9D8-7222296DBD8B}"/>
              </a:ext>
            </a:extLst>
          </p:cNvPr>
          <p:cNvSpPr/>
          <p:nvPr/>
        </p:nvSpPr>
        <p:spPr>
          <a:xfrm>
            <a:off x="8552329" y="282389"/>
            <a:ext cx="564776" cy="107837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CAEC725-66D0-0044-85EA-143E9E886D4B}"/>
              </a:ext>
            </a:extLst>
          </p:cNvPr>
          <p:cNvSpPr txBox="1"/>
          <p:nvPr/>
        </p:nvSpPr>
        <p:spPr>
          <a:xfrm>
            <a:off x="9291917" y="2084294"/>
            <a:ext cx="7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144p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9EBB5B0-2E7B-F744-88F3-9A10A6D4CF7B}"/>
              </a:ext>
            </a:extLst>
          </p:cNvPr>
          <p:cNvSpPr txBox="1"/>
          <p:nvPr/>
        </p:nvSpPr>
        <p:spPr>
          <a:xfrm>
            <a:off x="9291917" y="1493081"/>
            <a:ext cx="7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360p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A101501-7A8E-184C-92FC-2E0039F9AF02}"/>
              </a:ext>
            </a:extLst>
          </p:cNvPr>
          <p:cNvSpPr txBox="1"/>
          <p:nvPr/>
        </p:nvSpPr>
        <p:spPr>
          <a:xfrm>
            <a:off x="9312087" y="821575"/>
            <a:ext cx="7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520p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8810C7-71E7-1C4C-8CD1-C487EC35F0CB}"/>
              </a:ext>
            </a:extLst>
          </p:cNvPr>
          <p:cNvSpPr txBox="1"/>
          <p:nvPr/>
        </p:nvSpPr>
        <p:spPr>
          <a:xfrm>
            <a:off x="1690969" y="282389"/>
            <a:ext cx="116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CDN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xmlns="" id="{5FBD1C1C-9179-D744-85ED-85AF0C738029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154639" y="2496671"/>
            <a:ext cx="2480985" cy="121247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9A205BBB-F19C-684D-B75B-CDFD3693784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776381" y="1862414"/>
            <a:ext cx="5782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F504BDE4-EF44-DC44-8698-B9C4990B31D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33565" y="1862414"/>
            <a:ext cx="6499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9321245-3C17-F14D-A79D-FCEED02DC95D}"/>
              </a:ext>
            </a:extLst>
          </p:cNvPr>
          <p:cNvSpPr txBox="1"/>
          <p:nvPr/>
        </p:nvSpPr>
        <p:spPr>
          <a:xfrm>
            <a:off x="6497169" y="2569150"/>
            <a:ext cx="378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Available video frames at CDN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322028B-3BCE-8A4A-B440-04B0D3EDF890}"/>
              </a:ext>
            </a:extLst>
          </p:cNvPr>
          <p:cNvSpPr txBox="1"/>
          <p:nvPr/>
        </p:nvSpPr>
        <p:spPr>
          <a:xfrm>
            <a:off x="138953" y="5311588"/>
            <a:ext cx="164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Live Capture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DD5B025-1104-2743-AC7C-BC6841781DDF}"/>
              </a:ext>
            </a:extLst>
          </p:cNvPr>
          <p:cNvCxnSpPr/>
          <p:nvPr/>
        </p:nvCxnSpPr>
        <p:spPr>
          <a:xfrm flipH="1">
            <a:off x="5540188" y="3043519"/>
            <a:ext cx="1708522" cy="20996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07CBF353-20D9-644C-A3C2-BF43409EC366}"/>
              </a:ext>
            </a:extLst>
          </p:cNvPr>
          <p:cNvCxnSpPr>
            <a:cxnSpLocks/>
          </p:cNvCxnSpPr>
          <p:nvPr/>
        </p:nvCxnSpPr>
        <p:spPr>
          <a:xfrm>
            <a:off x="7843369" y="3043519"/>
            <a:ext cx="0" cy="9103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1A9AA965-42B8-1F41-BF03-BB6671DE3B1A}"/>
              </a:ext>
            </a:extLst>
          </p:cNvPr>
          <p:cNvCxnSpPr/>
          <p:nvPr/>
        </p:nvCxnSpPr>
        <p:spPr>
          <a:xfrm>
            <a:off x="8438028" y="3043519"/>
            <a:ext cx="1270747" cy="24681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869FD8F-F08F-C640-970D-131FCE784CF2}"/>
              </a:ext>
            </a:extLst>
          </p:cNvPr>
          <p:cNvSpPr/>
          <p:nvPr/>
        </p:nvSpPr>
        <p:spPr>
          <a:xfrm>
            <a:off x="5530475" y="3256060"/>
            <a:ext cx="564776" cy="10783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6CB2516-B4BA-5F49-911B-DEEFD65819F3}"/>
              </a:ext>
            </a:extLst>
          </p:cNvPr>
          <p:cNvSpPr/>
          <p:nvPr/>
        </p:nvSpPr>
        <p:spPr>
          <a:xfrm>
            <a:off x="7073153" y="3498670"/>
            <a:ext cx="564776" cy="55394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0BB4B832-8251-3544-A2B8-DDD6C6A45AE7}"/>
              </a:ext>
            </a:extLst>
          </p:cNvPr>
          <p:cNvSpPr/>
          <p:nvPr/>
        </p:nvSpPr>
        <p:spPr>
          <a:xfrm>
            <a:off x="9738657" y="4197351"/>
            <a:ext cx="564776" cy="107837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63CA6A1C-7BAF-1542-81C0-375B80B6D67D}"/>
              </a:ext>
            </a:extLst>
          </p:cNvPr>
          <p:cNvCxnSpPr/>
          <p:nvPr/>
        </p:nvCxnSpPr>
        <p:spPr>
          <a:xfrm flipH="1">
            <a:off x="5540188" y="5020235"/>
            <a:ext cx="2097741" cy="8695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55361226-66D3-814F-B2C9-210481A64E75}"/>
              </a:ext>
            </a:extLst>
          </p:cNvPr>
          <p:cNvCxnSpPr/>
          <p:nvPr/>
        </p:nvCxnSpPr>
        <p:spPr>
          <a:xfrm>
            <a:off x="8024531" y="5043409"/>
            <a:ext cx="1602815" cy="12808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3DF1B7B-5674-0E4F-8A11-F8A16FBD5AE3}"/>
              </a:ext>
            </a:extLst>
          </p:cNvPr>
          <p:cNvCxnSpPr/>
          <p:nvPr/>
        </p:nvCxnSpPr>
        <p:spPr>
          <a:xfrm flipV="1">
            <a:off x="5540188" y="4736537"/>
            <a:ext cx="1815353" cy="7751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9C4DF690-867C-5D46-B9E3-9B7B56CAA717}"/>
              </a:ext>
            </a:extLst>
          </p:cNvPr>
          <p:cNvCxnSpPr/>
          <p:nvPr/>
        </p:nvCxnSpPr>
        <p:spPr>
          <a:xfrm>
            <a:off x="5592856" y="6053441"/>
            <a:ext cx="3762187" cy="412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88AA1516-5779-9549-8F2E-9BE4C002F6EE}"/>
              </a:ext>
            </a:extLst>
          </p:cNvPr>
          <p:cNvCxnSpPr/>
          <p:nvPr/>
        </p:nvCxnSpPr>
        <p:spPr>
          <a:xfrm flipH="1" flipV="1">
            <a:off x="8283388" y="4834590"/>
            <a:ext cx="1237130" cy="10552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3FE087B6-DD53-F546-A8E7-A9C1C718656C}"/>
              </a:ext>
            </a:extLst>
          </p:cNvPr>
          <p:cNvCxnSpPr/>
          <p:nvPr/>
        </p:nvCxnSpPr>
        <p:spPr>
          <a:xfrm flipH="1" flipV="1">
            <a:off x="5986367" y="5867500"/>
            <a:ext cx="3141945" cy="3420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9290107-2370-4444-821A-46F5CB184645}"/>
              </a:ext>
            </a:extLst>
          </p:cNvPr>
          <p:cNvSpPr txBox="1"/>
          <p:nvPr/>
        </p:nvSpPr>
        <p:spPr>
          <a:xfrm>
            <a:off x="4513728" y="5970300"/>
            <a:ext cx="134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FLiDASH</a:t>
            </a:r>
            <a:r>
              <a:rPr lang="en-US" sz="2000" b="1" dirty="0" smtClean="0"/>
              <a:t> </a:t>
            </a:r>
            <a:r>
              <a:rPr lang="en-US" sz="2000" b="1" dirty="0"/>
              <a:t>Client C1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F85F964-0434-4543-8338-53C31B753227}"/>
              </a:ext>
            </a:extLst>
          </p:cNvPr>
          <p:cNvSpPr txBox="1"/>
          <p:nvPr/>
        </p:nvSpPr>
        <p:spPr>
          <a:xfrm>
            <a:off x="9334124" y="6159569"/>
            <a:ext cx="134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FLiDASH</a:t>
            </a:r>
            <a:r>
              <a:rPr lang="en-US" sz="2000" b="1" dirty="0" smtClean="0"/>
              <a:t> </a:t>
            </a:r>
            <a:r>
              <a:rPr lang="en-US" sz="2000" b="1" dirty="0"/>
              <a:t>Client 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684C68B-8674-204A-9FA0-F0A72E4FB664}"/>
              </a:ext>
            </a:extLst>
          </p:cNvPr>
          <p:cNvSpPr txBox="1"/>
          <p:nvPr/>
        </p:nvSpPr>
        <p:spPr>
          <a:xfrm>
            <a:off x="7920507" y="3989458"/>
            <a:ext cx="130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FLiDASH</a:t>
            </a:r>
            <a:r>
              <a:rPr lang="en-US" sz="2000" b="1" dirty="0" smtClean="0"/>
              <a:t> </a:t>
            </a:r>
            <a:r>
              <a:rPr lang="en-US" sz="2000" b="1" dirty="0"/>
              <a:t>Client C3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84560301-47B3-3840-8CC9-566513580B6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7414" y="5057514"/>
            <a:ext cx="1136650" cy="10087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6BC8B6AE-E24D-6341-AFAE-99E6DB406FC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8267" y="3985753"/>
            <a:ext cx="1136650" cy="100873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E193F33C-C8C1-B448-9008-270587A6B9C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1173" y="5250979"/>
            <a:ext cx="1136650" cy="100873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55904DD-CD3A-2146-8AC0-7A3273F12F67}"/>
              </a:ext>
            </a:extLst>
          </p:cNvPr>
          <p:cNvSpPr txBox="1"/>
          <p:nvPr/>
        </p:nvSpPr>
        <p:spPr>
          <a:xfrm>
            <a:off x="3801780" y="4184649"/>
            <a:ext cx="1550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Local Network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9262B26-1C12-6144-9A87-B1EDBA5932D7}"/>
              </a:ext>
            </a:extLst>
          </p:cNvPr>
          <p:cNvSpPr txBox="1"/>
          <p:nvPr/>
        </p:nvSpPr>
        <p:spPr>
          <a:xfrm>
            <a:off x="7016749" y="5257131"/>
            <a:ext cx="134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FLiDASH</a:t>
            </a:r>
            <a:r>
              <a:rPr lang="en-US" sz="2000" b="1" dirty="0" smtClean="0"/>
              <a:t> </a:t>
            </a:r>
            <a:r>
              <a:rPr lang="en-US" sz="2000" b="1" dirty="0"/>
              <a:t>Coalition</a:t>
            </a:r>
          </a:p>
        </p:txBody>
      </p:sp>
    </p:spTree>
    <p:extLst>
      <p:ext uri="{BB962C8B-B14F-4D97-AF65-F5344CB8AC3E}">
        <p14:creationId xmlns:p14="http://schemas.microsoft.com/office/powerpoint/2010/main" val="36235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</dc:creator>
  <cp:lastModifiedBy>Microsoft Office User</cp:lastModifiedBy>
  <cp:revision>5</cp:revision>
  <dcterms:created xsi:type="dcterms:W3CDTF">2019-07-31T12:15:12Z</dcterms:created>
  <dcterms:modified xsi:type="dcterms:W3CDTF">2020-01-11T18:19:59Z</dcterms:modified>
</cp:coreProperties>
</file>