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79" r:id="rId2"/>
    <p:sldId id="287" r:id="rId3"/>
    <p:sldId id="290" r:id="rId4"/>
    <p:sldId id="291" r:id="rId5"/>
    <p:sldId id="292" r:id="rId6"/>
    <p:sldId id="293" r:id="rId7"/>
    <p:sldId id="294" r:id="rId8"/>
    <p:sldId id="295" r:id="rId9"/>
    <p:sldId id="296" r:id="rId10"/>
    <p:sldId id="297" r:id="rId11"/>
    <p:sldId id="298" r:id="rId12"/>
    <p:sldId id="299" r:id="rId13"/>
    <p:sldId id="300"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p:cViewPr varScale="1">
        <p:scale>
          <a:sx n="75" d="100"/>
          <a:sy n="75" d="100"/>
        </p:scale>
        <p:origin x="540" y="5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11/27/2018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11/27/2018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smtClean="0"/>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smtClean="0"/>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11/27/2018</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11/27/2018</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11/27/2018</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smtClean="0"/>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11/27/2018</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B9B9059-F1D6-41D0-95CF-D21CAA096B3A}" type="datetimeFigureOut">
              <a:rPr lang="en-US"/>
              <a:t>11/27/2018</a:t>
            </a:fld>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B9B9059-F1D6-41D0-95CF-D21CAA096B3A}" type="datetimeFigureOut">
              <a:rPr lang="en-US"/>
              <a:t>11/27/2018</a:t>
            </a:fld>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B9B9059-F1D6-41D0-95CF-D21CAA096B3A}" type="datetimeFigureOut">
              <a:rPr lang="en-US"/>
              <a:t>11/27/2018</a:t>
            </a:fld>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smtClean="0"/>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smtClean="0"/>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smtClean="0"/>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a:pPr/>
              <a:t>11/27/2018</a:t>
            </a:fld>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Green Industry Locator for digital Bangladesh</a:t>
            </a:r>
            <a:endParaRPr lang="en-US" dirty="0"/>
          </a:p>
        </p:txBody>
      </p:sp>
      <p:sp>
        <p:nvSpPr>
          <p:cNvPr id="2" name="Subtitle 1"/>
          <p:cNvSpPr>
            <a:spLocks noGrp="1"/>
          </p:cNvSpPr>
          <p:nvPr>
            <p:ph type="subTitle" idx="1"/>
          </p:nvPr>
        </p:nvSpPr>
        <p:spPr>
          <a:xfrm>
            <a:off x="1218883" y="4140200"/>
            <a:ext cx="9751060" cy="2032000"/>
          </a:xfrm>
        </p:spPr>
        <p:txBody>
          <a:bodyPr>
            <a:normAutofit fontScale="92500" lnSpcReduction="20000"/>
          </a:bodyPr>
          <a:lstStyle/>
          <a:p>
            <a:r>
              <a:rPr lang="en-US" sz="2600" dirty="0" smtClean="0"/>
              <a:t>Submitted to MD </a:t>
            </a:r>
            <a:r>
              <a:rPr lang="en-US" sz="2600" dirty="0" smtClean="0"/>
              <a:t>M</a:t>
            </a:r>
            <a:r>
              <a:rPr lang="en-US" sz="2600" dirty="0"/>
              <a:t>o</a:t>
            </a:r>
            <a:r>
              <a:rPr lang="en-US" sz="2600" dirty="0" smtClean="0"/>
              <a:t>hibur Rahman</a:t>
            </a:r>
          </a:p>
          <a:p>
            <a:r>
              <a:rPr lang="en-US" sz="2600" dirty="0" smtClean="0"/>
              <a:t>Lecturer, Assistant Proctor, Course Coordinator</a:t>
            </a:r>
          </a:p>
          <a:p>
            <a:r>
              <a:rPr lang="en-US" sz="2600" dirty="0" smtClean="0"/>
              <a:t>Dept. Of CSE</a:t>
            </a:r>
          </a:p>
          <a:p>
            <a:endParaRPr lang="en-US" sz="2600" dirty="0" smtClean="0"/>
          </a:p>
          <a:p>
            <a:r>
              <a:rPr lang="en-US" sz="2600" dirty="0" smtClean="0"/>
              <a:t>Submitted</a:t>
            </a:r>
            <a:r>
              <a:rPr lang="en-US" sz="2600" dirty="0" smtClean="0"/>
              <a:t> by Abdullah Imran &amp; Abu Raihan Sarkar</a:t>
            </a:r>
          </a:p>
          <a:p>
            <a:r>
              <a:rPr lang="en-US" sz="2600" dirty="0" smtClean="0"/>
              <a:t>B.sc in CSE, UITS</a:t>
            </a:r>
          </a:p>
          <a:p>
            <a:r>
              <a:rPr lang="en-US" sz="2600" dirty="0" smtClean="0"/>
              <a:t>ID: 15351013 &amp; 15351004</a:t>
            </a:r>
            <a:endParaRPr lang="en-US" sz="2600" dirty="0" smtClean="0"/>
          </a:p>
          <a:p>
            <a:endParaRPr lang="en-US" dirty="0" smtClean="0"/>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Conclusions</a:t>
            </a:r>
            <a:endParaRPr lang="en-US" dirty="0"/>
          </a:p>
        </p:txBody>
      </p:sp>
      <p:sp>
        <p:nvSpPr>
          <p:cNvPr id="3" name="Content Placeholder 2"/>
          <p:cNvSpPr>
            <a:spLocks noGrp="1"/>
          </p:cNvSpPr>
          <p:nvPr>
            <p:ph idx="1"/>
          </p:nvPr>
        </p:nvSpPr>
        <p:spPr/>
        <p:txBody>
          <a:bodyPr/>
          <a:lstStyle/>
          <a:p>
            <a:pPr marL="0" indent="0">
              <a:buNone/>
            </a:pPr>
            <a:r>
              <a:rPr lang="en-US" dirty="0" smtClean="0"/>
              <a:t>In this slide presentation we discussed </a:t>
            </a:r>
            <a:r>
              <a:rPr lang="en-US" dirty="0"/>
              <a:t>the benefits of a green industry </a:t>
            </a:r>
            <a:r>
              <a:rPr lang="en-US" dirty="0" smtClean="0"/>
              <a:t>on </a:t>
            </a:r>
            <a:r>
              <a:rPr lang="en-US" dirty="0"/>
              <a:t>Bangladeshi </a:t>
            </a:r>
            <a:r>
              <a:rPr lang="en-US" dirty="0" smtClean="0"/>
              <a:t>perspective and why we need green industry locator application. In </a:t>
            </a:r>
            <a:r>
              <a:rPr lang="en-US" dirty="0"/>
              <a:t>the modern era of globalization and with aspirations of achieving a middle-income status, Bangladesh has been striving towards industrial reform. </a:t>
            </a:r>
            <a:r>
              <a:rPr lang="en-US" dirty="0" smtClean="0"/>
              <a:t>This should be </a:t>
            </a:r>
            <a:r>
              <a:rPr lang="en-US" dirty="0"/>
              <a:t>enhances a good image of a factory or a </a:t>
            </a:r>
            <a:r>
              <a:rPr lang="en-US" dirty="0" smtClean="0"/>
              <a:t>company</a:t>
            </a:r>
            <a:r>
              <a:rPr lang="en-US" dirty="0"/>
              <a:t> </a:t>
            </a:r>
            <a:r>
              <a:rPr lang="en-US" dirty="0" smtClean="0"/>
              <a:t>in our country. </a:t>
            </a:r>
            <a:endParaRPr lang="en-US" dirty="0"/>
          </a:p>
        </p:txBody>
      </p:sp>
    </p:spTree>
    <p:extLst>
      <p:ext uri="{BB962C8B-B14F-4D97-AF65-F5344CB8AC3E}">
        <p14:creationId xmlns:p14="http://schemas.microsoft.com/office/powerpoint/2010/main" val="12530238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references</a:t>
            </a:r>
            <a:endParaRPr lang="en-US" dirty="0"/>
          </a:p>
        </p:txBody>
      </p:sp>
      <p:sp>
        <p:nvSpPr>
          <p:cNvPr id="3" name="Content Placeholder 2"/>
          <p:cNvSpPr>
            <a:spLocks noGrp="1"/>
          </p:cNvSpPr>
          <p:nvPr>
            <p:ph idx="1"/>
          </p:nvPr>
        </p:nvSpPr>
        <p:spPr/>
        <p:txBody>
          <a:bodyPr/>
          <a:lstStyle/>
          <a:p>
            <a:r>
              <a:rPr lang="en-US" sz="2400" dirty="0"/>
              <a:t>Ahmed, M. F., &amp; Islam, M. S. (2014). Urbanization and Environmental Problem: An Empirical Study In Sylhet City, Bangladesh</a:t>
            </a:r>
            <a:r>
              <a:rPr lang="en-US" sz="2400" dirty="0" smtClean="0"/>
              <a:t>. </a:t>
            </a:r>
            <a:r>
              <a:rPr lang="en-US" sz="2400" i="1" dirty="0" smtClean="0"/>
              <a:t>Research </a:t>
            </a:r>
            <a:r>
              <a:rPr lang="en-US" sz="2400" i="1" dirty="0"/>
              <a:t>on Humanities and Social </a:t>
            </a:r>
            <a:r>
              <a:rPr lang="en-US" sz="2400" i="1" dirty="0" smtClean="0"/>
              <a:t>Sciences</a:t>
            </a:r>
            <a:r>
              <a:rPr lang="en-US" sz="2400" dirty="0" smtClean="0"/>
              <a:t>, </a:t>
            </a:r>
            <a:r>
              <a:rPr lang="en-US" sz="2400" dirty="0"/>
              <a:t>161-172</a:t>
            </a:r>
            <a:r>
              <a:rPr lang="en-US" sz="2400" dirty="0" smtClean="0"/>
              <a:t>.</a:t>
            </a:r>
          </a:p>
          <a:p>
            <a:r>
              <a:rPr lang="en-US" sz="2400" dirty="0"/>
              <a:t>Ali, A. N. A., Jainudin, N. A., Tawie, R., &amp; Jugah, I. (2016). Green Initiatives in Kota Kinabalu Construction Industry</a:t>
            </a:r>
            <a:r>
              <a:rPr lang="en-US" sz="2400" dirty="0" smtClean="0"/>
              <a:t>. </a:t>
            </a:r>
            <a:r>
              <a:rPr lang="en-US" sz="2400" i="1" dirty="0" smtClean="0"/>
              <a:t>Procedia-Social </a:t>
            </a:r>
            <a:r>
              <a:rPr lang="en-US" sz="2400" i="1" dirty="0"/>
              <a:t>and Behavioral Sciences,224</a:t>
            </a:r>
            <a:r>
              <a:rPr lang="en-US" sz="2400" dirty="0"/>
              <a:t>, 626-631.https://</a:t>
            </a:r>
            <a:r>
              <a:rPr lang="en-US" sz="2400" dirty="0" smtClean="0"/>
              <a:t>doi.org/10.1016/j.sbspro.2016.05.453</a:t>
            </a:r>
          </a:p>
          <a:p>
            <a:r>
              <a:rPr lang="en-US" sz="2400" dirty="0"/>
              <a:t>U.S. Green Building </a:t>
            </a:r>
            <a:r>
              <a:rPr lang="en-US" sz="2400" dirty="0" smtClean="0"/>
              <a:t>Council </a:t>
            </a:r>
            <a:r>
              <a:rPr lang="en-US" sz="2400" dirty="0"/>
              <a:t>(2017) [Online] Available: http://www.usgbc.org(11 February, </a:t>
            </a:r>
            <a:r>
              <a:rPr lang="en-US" sz="2400" dirty="0" smtClean="0"/>
              <a:t>2017)</a:t>
            </a:r>
          </a:p>
          <a:p>
            <a:r>
              <a:rPr lang="en-US" sz="2400" dirty="0"/>
              <a:t>Hoque, A., &amp; Clarke,A. (2013). Greening of industries in Bangladesh: pollution prevention practices</a:t>
            </a:r>
            <a:r>
              <a:rPr lang="en-US" sz="2400" dirty="0" smtClean="0"/>
              <a:t>. </a:t>
            </a:r>
            <a:r>
              <a:rPr lang="en-US" sz="2400" i="1" dirty="0" smtClean="0"/>
              <a:t>Journal </a:t>
            </a:r>
            <a:r>
              <a:rPr lang="en-US" sz="2400" i="1" dirty="0"/>
              <a:t>of Cleaner Production</a:t>
            </a:r>
            <a:r>
              <a:rPr lang="en-US" sz="2400" dirty="0"/>
              <a:t>,</a:t>
            </a:r>
            <a:r>
              <a:rPr lang="en-US" sz="2400" i="1" dirty="0"/>
              <a:t>51</a:t>
            </a:r>
            <a:r>
              <a:rPr lang="en-US" sz="2400" dirty="0"/>
              <a:t>, </a:t>
            </a:r>
            <a:r>
              <a:rPr lang="en-US" sz="2400" dirty="0" smtClean="0"/>
              <a:t>47-56. https</a:t>
            </a:r>
            <a:r>
              <a:rPr lang="en-US" sz="2400" dirty="0"/>
              <a:t>://doi.org/10.1016/j.jclepro.2012.09.008</a:t>
            </a:r>
            <a:endParaRPr lang="en-US" sz="2400" dirty="0" smtClean="0"/>
          </a:p>
          <a:p>
            <a:endParaRPr lang="en-US" dirty="0"/>
          </a:p>
        </p:txBody>
      </p:sp>
    </p:spTree>
    <p:extLst>
      <p:ext uri="{BB962C8B-B14F-4D97-AF65-F5344CB8AC3E}">
        <p14:creationId xmlns:p14="http://schemas.microsoft.com/office/powerpoint/2010/main" val="12613525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acknowledgement</a:t>
            </a:r>
            <a:endParaRPr lang="en-US" dirty="0"/>
          </a:p>
        </p:txBody>
      </p:sp>
      <p:sp>
        <p:nvSpPr>
          <p:cNvPr id="3" name="Content Placeholder 2"/>
          <p:cNvSpPr>
            <a:spLocks noGrp="1"/>
          </p:cNvSpPr>
          <p:nvPr>
            <p:ph idx="1"/>
          </p:nvPr>
        </p:nvSpPr>
        <p:spPr/>
        <p:txBody>
          <a:bodyPr/>
          <a:lstStyle/>
          <a:p>
            <a:pPr marL="0" indent="0">
              <a:buNone/>
            </a:pPr>
            <a:r>
              <a:rPr lang="en-US" dirty="0" smtClean="0"/>
              <a:t>I would like to convey my Heart felt to my course teacher </a:t>
            </a:r>
            <a:r>
              <a:rPr lang="en-US" b="1" i="1" dirty="0" smtClean="0"/>
              <a:t>MD. Mohibur Rahman </a:t>
            </a:r>
            <a:r>
              <a:rPr lang="en-US" dirty="0" smtClean="0"/>
              <a:t>who always gave valuable suggestion and guidelines for the completion of my project.</a:t>
            </a:r>
            <a:endParaRPr lang="en-US" dirty="0"/>
          </a:p>
        </p:txBody>
      </p:sp>
    </p:spTree>
    <p:extLst>
      <p:ext uri="{BB962C8B-B14F-4D97-AF65-F5344CB8AC3E}">
        <p14:creationId xmlns:p14="http://schemas.microsoft.com/office/powerpoint/2010/main" val="345474298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0012" y="2133600"/>
            <a:ext cx="9601199" cy="2743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29101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4162" y="482600"/>
            <a:ext cx="10360501" cy="889000"/>
          </a:xfrm>
        </p:spPr>
        <p:txBody>
          <a:bodyPr>
            <a:normAutofit/>
          </a:bodyPr>
          <a:lstStyle/>
          <a:p>
            <a:r>
              <a:rPr lang="en-US" sz="3200" dirty="0" smtClean="0"/>
              <a:t>                                    project Outline</a:t>
            </a:r>
            <a:endParaRPr lang="en-US" sz="3200" dirty="0"/>
          </a:p>
        </p:txBody>
      </p:sp>
      <p:sp>
        <p:nvSpPr>
          <p:cNvPr id="14" name="Content Placeholder 13"/>
          <p:cNvSpPr>
            <a:spLocks noGrp="1"/>
          </p:cNvSpPr>
          <p:nvPr>
            <p:ph idx="1"/>
          </p:nvPr>
        </p:nvSpPr>
        <p:spPr>
          <a:xfrm>
            <a:off x="914162" y="1600200"/>
            <a:ext cx="10360501" cy="4800600"/>
          </a:xfrm>
        </p:spPr>
        <p:txBody>
          <a:bodyPr>
            <a:normAutofit/>
          </a:bodyPr>
          <a:lstStyle/>
          <a:p>
            <a:r>
              <a:rPr lang="en-US" sz="2000" dirty="0" smtClean="0"/>
              <a:t>Introduction</a:t>
            </a:r>
            <a:endParaRPr lang="en-US" sz="2000" dirty="0"/>
          </a:p>
          <a:p>
            <a:r>
              <a:rPr lang="en-US" sz="2000" dirty="0" smtClean="0"/>
              <a:t>Objective</a:t>
            </a:r>
          </a:p>
          <a:p>
            <a:r>
              <a:rPr lang="en-US" sz="2000" dirty="0" smtClean="0"/>
              <a:t>Motivation</a:t>
            </a:r>
          </a:p>
          <a:p>
            <a:r>
              <a:rPr lang="en-US" sz="2000" dirty="0" smtClean="0"/>
              <a:t>Problem Statement</a:t>
            </a:r>
          </a:p>
          <a:p>
            <a:r>
              <a:rPr lang="en-US" sz="2000" dirty="0"/>
              <a:t>A</a:t>
            </a:r>
            <a:r>
              <a:rPr lang="en-US" sz="2000" dirty="0" smtClean="0"/>
              <a:t>lgorithm</a:t>
            </a:r>
          </a:p>
          <a:p>
            <a:r>
              <a:rPr lang="en-US" sz="2000" dirty="0" smtClean="0"/>
              <a:t>Experiment</a:t>
            </a:r>
          </a:p>
          <a:p>
            <a:r>
              <a:rPr lang="en-US" sz="2000" dirty="0" smtClean="0"/>
              <a:t>Limitation and future work</a:t>
            </a:r>
          </a:p>
          <a:p>
            <a:r>
              <a:rPr lang="en-US" sz="2000" dirty="0" smtClean="0"/>
              <a:t>Conclusion</a:t>
            </a:r>
          </a:p>
          <a:p>
            <a:r>
              <a:rPr lang="en-US" sz="2000" dirty="0" smtClean="0"/>
              <a:t>References</a:t>
            </a:r>
          </a:p>
          <a:p>
            <a:r>
              <a:rPr lang="en-US" sz="2000" dirty="0" smtClean="0"/>
              <a:t>Acknowledgement</a:t>
            </a:r>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3" name="Content Placeholder 2"/>
          <p:cNvSpPr>
            <a:spLocks noGrp="1"/>
          </p:cNvSpPr>
          <p:nvPr>
            <p:ph idx="1"/>
          </p:nvPr>
        </p:nvSpPr>
        <p:spPr/>
        <p:txBody>
          <a:bodyPr/>
          <a:lstStyle/>
          <a:p>
            <a:pPr marL="0" indent="0">
              <a:buNone/>
            </a:pPr>
            <a:r>
              <a:rPr lang="en-US" dirty="0"/>
              <a:t>Green industry initiative is a major driver towards sustainable industrial development around the world. Bangladesh economy has been targeting a middle-income status by 2021, and for such development to occur, a sustainable development is required, for which a green industry is one of the major drivers</a:t>
            </a:r>
            <a:r>
              <a:rPr lang="en-US" dirty="0" smtClean="0"/>
              <a:t>. </a:t>
            </a:r>
            <a:endParaRPr lang="en-US" dirty="0"/>
          </a:p>
        </p:txBody>
      </p:sp>
    </p:spTree>
    <p:extLst>
      <p:ext uri="{BB962C8B-B14F-4D97-AF65-F5344CB8AC3E}">
        <p14:creationId xmlns:p14="http://schemas.microsoft.com/office/powerpoint/2010/main" val="19293917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objective</a:t>
            </a:r>
            <a:endParaRPr lang="en-US" dirty="0"/>
          </a:p>
        </p:txBody>
      </p:sp>
      <p:sp>
        <p:nvSpPr>
          <p:cNvPr id="3" name="Content Placeholder 2"/>
          <p:cNvSpPr>
            <a:spLocks noGrp="1"/>
          </p:cNvSpPr>
          <p:nvPr>
            <p:ph idx="1"/>
          </p:nvPr>
        </p:nvSpPr>
        <p:spPr/>
        <p:txBody>
          <a:bodyPr/>
          <a:lstStyle/>
          <a:p>
            <a:pPr marL="0" indent="0">
              <a:buNone/>
            </a:pPr>
            <a:r>
              <a:rPr lang="en-US" dirty="0" smtClean="0"/>
              <a:t>To create an android application which help us to find the right place for setting up an industry.</a:t>
            </a:r>
            <a:endParaRPr lang="en-US" dirty="0"/>
          </a:p>
        </p:txBody>
      </p:sp>
    </p:spTree>
    <p:extLst>
      <p:ext uri="{BB962C8B-B14F-4D97-AF65-F5344CB8AC3E}">
        <p14:creationId xmlns:p14="http://schemas.microsoft.com/office/powerpoint/2010/main" val="12657442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motivation</a:t>
            </a:r>
            <a:endParaRPr lang="en-US" dirty="0"/>
          </a:p>
        </p:txBody>
      </p:sp>
      <p:sp>
        <p:nvSpPr>
          <p:cNvPr id="3" name="Content Placeholder 2"/>
          <p:cNvSpPr>
            <a:spLocks noGrp="1"/>
          </p:cNvSpPr>
          <p:nvPr>
            <p:ph idx="1"/>
          </p:nvPr>
        </p:nvSpPr>
        <p:spPr/>
        <p:txBody>
          <a:bodyPr/>
          <a:lstStyle/>
          <a:p>
            <a:pPr marL="0" indent="0">
              <a:buNone/>
            </a:pPr>
            <a:r>
              <a:rPr lang="en-US" dirty="0" smtClean="0"/>
              <a:t>The </a:t>
            </a:r>
            <a:r>
              <a:rPr lang="en-US" dirty="0"/>
              <a:t>e</a:t>
            </a:r>
            <a:r>
              <a:rPr lang="en-US" dirty="0" smtClean="0"/>
              <a:t>nvironment pollution problem in Bangladesh is being magnified and complicated due to rapid industrialization without due attention to the environment. This is the main reason why we doing this project. We will try to find the right place for build an industry via android application.</a:t>
            </a:r>
            <a:endParaRPr lang="en-US" dirty="0"/>
          </a:p>
        </p:txBody>
      </p:sp>
    </p:spTree>
    <p:extLst>
      <p:ext uri="{BB962C8B-B14F-4D97-AF65-F5344CB8AC3E}">
        <p14:creationId xmlns:p14="http://schemas.microsoft.com/office/powerpoint/2010/main" val="33716619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Problem </a:t>
            </a:r>
            <a:r>
              <a:rPr lang="en-US" dirty="0" smtClean="0"/>
              <a:t>statement</a:t>
            </a:r>
            <a:endParaRPr lang="en-US" dirty="0"/>
          </a:p>
        </p:txBody>
      </p:sp>
      <p:sp>
        <p:nvSpPr>
          <p:cNvPr id="3" name="Content Placeholder 2"/>
          <p:cNvSpPr>
            <a:spLocks noGrp="1"/>
          </p:cNvSpPr>
          <p:nvPr>
            <p:ph idx="1"/>
          </p:nvPr>
        </p:nvSpPr>
        <p:spPr/>
        <p:txBody>
          <a:bodyPr/>
          <a:lstStyle/>
          <a:p>
            <a:pPr marL="0" indent="0">
              <a:buNone/>
            </a:pPr>
            <a:r>
              <a:rPr lang="en-US" dirty="0" smtClean="0"/>
              <a:t>Pollution has become the first enemy of the mankind. Industrial revolution of 19</a:t>
            </a:r>
            <a:r>
              <a:rPr lang="en-US" baseline="30000" dirty="0" smtClean="0"/>
              <a:t>th</a:t>
            </a:r>
            <a:r>
              <a:rPr lang="en-US" dirty="0" smtClean="0"/>
              <a:t> century led to environmental disaster. The present </a:t>
            </a:r>
            <a:r>
              <a:rPr lang="en-US" dirty="0"/>
              <a:t>e</a:t>
            </a:r>
            <a:r>
              <a:rPr lang="en-US" dirty="0" smtClean="0"/>
              <a:t>nvironment condition of Bangladesh is not at all equilibrium. In recent years the process of industrialization is rather rapid under the industrial policy of the government.</a:t>
            </a:r>
            <a:endParaRPr lang="en-US" dirty="0"/>
          </a:p>
        </p:txBody>
      </p:sp>
    </p:spTree>
    <p:extLst>
      <p:ext uri="{BB962C8B-B14F-4D97-AF65-F5344CB8AC3E}">
        <p14:creationId xmlns:p14="http://schemas.microsoft.com/office/powerpoint/2010/main" val="19621771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algorithm</a:t>
            </a:r>
            <a:endParaRPr lang="en-US" dirty="0"/>
          </a:p>
        </p:txBody>
      </p:sp>
      <p:sp>
        <p:nvSpPr>
          <p:cNvPr id="3" name="Content Placeholder 2"/>
          <p:cNvSpPr>
            <a:spLocks noGrp="1"/>
          </p:cNvSpPr>
          <p:nvPr>
            <p:ph idx="1"/>
          </p:nvPr>
        </p:nvSpPr>
        <p:spPr/>
        <p:txBody>
          <a:bodyPr/>
          <a:lstStyle/>
          <a:p>
            <a:pPr marL="0" indent="0">
              <a:buNone/>
            </a:pPr>
            <a:r>
              <a:rPr lang="en-US" dirty="0" smtClean="0"/>
              <a:t>Choosing the right ML algorithm is really difficult. It depends on several factors. In our project we apply RANDOM FOREST algorithm. Random forest is an ensemble of decision trees. It can solve both regression and classification problems with large data sets. It also helps identify most significant variables from thousands of variables. Random forest is highly scalable to any number of dimensions and has generally quite acceptable performance.</a:t>
            </a:r>
            <a:endParaRPr lang="en-US" dirty="0"/>
          </a:p>
        </p:txBody>
      </p:sp>
    </p:spTree>
    <p:extLst>
      <p:ext uri="{BB962C8B-B14F-4D97-AF65-F5344CB8AC3E}">
        <p14:creationId xmlns:p14="http://schemas.microsoft.com/office/powerpoint/2010/main" val="20866882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experiments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4737982"/>
              </p:ext>
            </p:extLst>
          </p:nvPr>
        </p:nvGraphicFramePr>
        <p:xfrm>
          <a:off x="914400" y="1803400"/>
          <a:ext cx="10414000" cy="3581399"/>
        </p:xfrm>
        <a:graphic>
          <a:graphicData uri="http://schemas.openxmlformats.org/drawingml/2006/table">
            <a:tbl>
              <a:tblPr firstRow="1" bandRow="1">
                <a:tableStyleId>{D03447BB-5D67-496B-8E87-E561075AD55C}</a:tableStyleId>
              </a:tblPr>
              <a:tblGrid>
                <a:gridCol w="1969792">
                  <a:extLst>
                    <a:ext uri="{9D8B030D-6E8A-4147-A177-3AD203B41FA5}">
                      <a16:colId xmlns:a16="http://schemas.microsoft.com/office/drawing/2014/main" val="2519140278"/>
                    </a:ext>
                  </a:extLst>
                </a:gridCol>
                <a:gridCol w="1612381">
                  <a:extLst>
                    <a:ext uri="{9D8B030D-6E8A-4147-A177-3AD203B41FA5}">
                      <a16:colId xmlns:a16="http://schemas.microsoft.com/office/drawing/2014/main" val="1946417701"/>
                    </a:ext>
                  </a:extLst>
                </a:gridCol>
                <a:gridCol w="1612382">
                  <a:extLst>
                    <a:ext uri="{9D8B030D-6E8A-4147-A177-3AD203B41FA5}">
                      <a16:colId xmlns:a16="http://schemas.microsoft.com/office/drawing/2014/main" val="652910763"/>
                    </a:ext>
                  </a:extLst>
                </a:gridCol>
                <a:gridCol w="1739815">
                  <a:extLst>
                    <a:ext uri="{9D8B030D-6E8A-4147-A177-3AD203B41FA5}">
                      <a16:colId xmlns:a16="http://schemas.microsoft.com/office/drawing/2014/main" val="3924570949"/>
                    </a:ext>
                  </a:extLst>
                </a:gridCol>
                <a:gridCol w="1739815">
                  <a:extLst>
                    <a:ext uri="{9D8B030D-6E8A-4147-A177-3AD203B41FA5}">
                      <a16:colId xmlns:a16="http://schemas.microsoft.com/office/drawing/2014/main" val="1229688957"/>
                    </a:ext>
                  </a:extLst>
                </a:gridCol>
                <a:gridCol w="1739815">
                  <a:extLst>
                    <a:ext uri="{9D8B030D-6E8A-4147-A177-3AD203B41FA5}">
                      <a16:colId xmlns:a16="http://schemas.microsoft.com/office/drawing/2014/main" val="2658969455"/>
                    </a:ext>
                  </a:extLst>
                </a:gridCol>
              </a:tblGrid>
              <a:tr h="1343024">
                <a:tc>
                  <a:txBody>
                    <a:bodyPr/>
                    <a:lstStyle/>
                    <a:p>
                      <a:r>
                        <a:rPr lang="en-US" dirty="0" smtClean="0"/>
                        <a:t>Area</a:t>
                      </a:r>
                      <a:endParaRPr lang="en-US" dirty="0"/>
                    </a:p>
                  </a:txBody>
                  <a:tcPr/>
                </a:tc>
                <a:tc>
                  <a:txBody>
                    <a:bodyPr/>
                    <a:lstStyle/>
                    <a:p>
                      <a:r>
                        <a:rPr lang="en-US" dirty="0" smtClean="0"/>
                        <a:t>Location</a:t>
                      </a:r>
                      <a:endParaRPr lang="en-US" dirty="0"/>
                    </a:p>
                  </a:txBody>
                  <a:tcPr/>
                </a:tc>
                <a:tc>
                  <a:txBody>
                    <a:bodyPr/>
                    <a:lstStyle/>
                    <a:p>
                      <a:r>
                        <a:rPr lang="en-US" dirty="0" smtClean="0"/>
                        <a:t>Tree</a:t>
                      </a:r>
                      <a:endParaRPr lang="en-US" dirty="0"/>
                    </a:p>
                  </a:txBody>
                  <a:tcPr/>
                </a:tc>
                <a:tc>
                  <a:txBody>
                    <a:bodyPr/>
                    <a:lstStyle/>
                    <a:p>
                      <a:r>
                        <a:rPr lang="en-US" dirty="0" smtClean="0"/>
                        <a:t>Wind</a:t>
                      </a:r>
                      <a:r>
                        <a:rPr lang="en-US" baseline="0" dirty="0" smtClean="0"/>
                        <a:t> speed</a:t>
                      </a:r>
                      <a:endParaRPr lang="en-US" dirty="0"/>
                    </a:p>
                  </a:txBody>
                  <a:tcPr/>
                </a:tc>
                <a:tc>
                  <a:txBody>
                    <a:bodyPr/>
                    <a:lstStyle/>
                    <a:p>
                      <a:r>
                        <a:rPr lang="en-US" dirty="0" smtClean="0"/>
                        <a:t>Population density</a:t>
                      </a:r>
                      <a:endParaRPr lang="en-US" dirty="0"/>
                    </a:p>
                  </a:txBody>
                  <a:tcPr/>
                </a:tc>
                <a:tc>
                  <a:txBody>
                    <a:bodyPr/>
                    <a:lstStyle/>
                    <a:p>
                      <a:r>
                        <a:rPr lang="en-US" dirty="0" smtClean="0"/>
                        <a:t>Education</a:t>
                      </a:r>
                    </a:p>
                    <a:p>
                      <a:r>
                        <a:rPr lang="en-US" dirty="0" smtClean="0"/>
                        <a:t>institution</a:t>
                      </a:r>
                      <a:endParaRPr lang="en-US" dirty="0"/>
                    </a:p>
                  </a:txBody>
                  <a:tcPr/>
                </a:tc>
                <a:extLst>
                  <a:ext uri="{0D108BD9-81ED-4DB2-BD59-A6C34878D82A}">
                    <a16:rowId xmlns:a16="http://schemas.microsoft.com/office/drawing/2014/main" val="4063439340"/>
                  </a:ext>
                </a:extLst>
              </a:tr>
              <a:tr h="746125">
                <a:tc>
                  <a:txBody>
                    <a:bodyPr/>
                    <a:lstStyle/>
                    <a:p>
                      <a:r>
                        <a:rPr lang="en-US" dirty="0" smtClean="0"/>
                        <a:t>Dhaka</a:t>
                      </a:r>
                      <a:endParaRPr lang="en-US" dirty="0"/>
                    </a:p>
                  </a:txBody>
                  <a:tcPr/>
                </a:tc>
                <a:tc>
                  <a:txBody>
                    <a:bodyPr/>
                    <a:lstStyle/>
                    <a:p>
                      <a:r>
                        <a:rPr lang="en-US" dirty="0" smtClean="0"/>
                        <a:t>Badda</a:t>
                      </a:r>
                      <a:endParaRPr lang="en-US" dirty="0"/>
                    </a:p>
                  </a:txBody>
                  <a:tcPr/>
                </a:tc>
                <a:tc>
                  <a:txBody>
                    <a:bodyPr/>
                    <a:lstStyle/>
                    <a:p>
                      <a:r>
                        <a:rPr lang="en-US" dirty="0" smtClean="0"/>
                        <a:t>75/sq.km</a:t>
                      </a:r>
                      <a:endParaRPr lang="en-US" dirty="0"/>
                    </a:p>
                  </a:txBody>
                  <a:tcPr/>
                </a:tc>
                <a:tc>
                  <a:txBody>
                    <a:bodyPr/>
                    <a:lstStyle/>
                    <a:p>
                      <a:r>
                        <a:rPr lang="en-US" sz="2400" b="0" i="0" kern="1200" dirty="0" smtClean="0">
                          <a:solidFill>
                            <a:schemeClr val="lt1"/>
                          </a:solidFill>
                          <a:effectLst/>
                          <a:latin typeface="+mn-lt"/>
                          <a:ea typeface="+mn-ea"/>
                          <a:cs typeface="+mn-cs"/>
                        </a:rPr>
                        <a:t>5 km/h</a:t>
                      </a:r>
                      <a:endParaRPr lang="en-US" dirty="0"/>
                    </a:p>
                  </a:txBody>
                  <a:tcPr/>
                </a:tc>
                <a:tc>
                  <a:txBody>
                    <a:bodyPr/>
                    <a:lstStyle/>
                    <a:p>
                      <a:r>
                        <a:rPr lang="en-US" dirty="0" smtClean="0"/>
                        <a:t>880/sq.km</a:t>
                      </a:r>
                      <a:endParaRPr lang="en-US" dirty="0"/>
                    </a:p>
                  </a:txBody>
                  <a:tcPr/>
                </a:tc>
                <a:tc>
                  <a:txBody>
                    <a:bodyPr/>
                    <a:lstStyle/>
                    <a:p>
                      <a:r>
                        <a:rPr lang="en-US" dirty="0" smtClean="0"/>
                        <a:t>100</a:t>
                      </a:r>
                      <a:endParaRPr lang="en-US" dirty="0"/>
                    </a:p>
                  </a:txBody>
                  <a:tcPr/>
                </a:tc>
                <a:extLst>
                  <a:ext uri="{0D108BD9-81ED-4DB2-BD59-A6C34878D82A}">
                    <a16:rowId xmlns:a16="http://schemas.microsoft.com/office/drawing/2014/main" val="1864163591"/>
                  </a:ext>
                </a:extLst>
              </a:tr>
              <a:tr h="746125">
                <a:tc>
                  <a:txBody>
                    <a:bodyPr/>
                    <a:lstStyle/>
                    <a:p>
                      <a:r>
                        <a:rPr lang="en-US" dirty="0" smtClean="0"/>
                        <a:t>Gazipur</a:t>
                      </a:r>
                      <a:endParaRPr lang="en-US" dirty="0"/>
                    </a:p>
                  </a:txBody>
                  <a:tcPr/>
                </a:tc>
                <a:tc>
                  <a:txBody>
                    <a:bodyPr/>
                    <a:lstStyle/>
                    <a:p>
                      <a:r>
                        <a:rPr lang="en-US" dirty="0" smtClean="0"/>
                        <a:t>Gazipur</a:t>
                      </a:r>
                      <a:endParaRPr lang="en-US" dirty="0"/>
                    </a:p>
                  </a:txBody>
                  <a:tcPr/>
                </a:tc>
                <a:tc>
                  <a:txBody>
                    <a:bodyPr/>
                    <a:lstStyle/>
                    <a:p>
                      <a:r>
                        <a:rPr lang="en-US" dirty="0" smtClean="0"/>
                        <a:t>95/sq.km</a:t>
                      </a:r>
                      <a:endParaRPr lang="en-US" dirty="0"/>
                    </a:p>
                  </a:txBody>
                  <a:tcPr/>
                </a:tc>
                <a:tc>
                  <a:txBody>
                    <a:bodyPr/>
                    <a:lstStyle/>
                    <a:p>
                      <a:r>
                        <a:rPr lang="en-US" dirty="0" smtClean="0"/>
                        <a:t>2 km/h</a:t>
                      </a:r>
                      <a:endParaRPr lang="en-US" dirty="0"/>
                    </a:p>
                  </a:txBody>
                  <a:tcPr/>
                </a:tc>
                <a:tc>
                  <a:txBody>
                    <a:bodyPr/>
                    <a:lstStyle/>
                    <a:p>
                      <a:r>
                        <a:rPr lang="en-US" dirty="0" smtClean="0"/>
                        <a:t>500/sq.km</a:t>
                      </a:r>
                      <a:endParaRPr lang="en-US" dirty="0"/>
                    </a:p>
                  </a:txBody>
                  <a:tcPr/>
                </a:tc>
                <a:tc>
                  <a:txBody>
                    <a:bodyPr/>
                    <a:lstStyle/>
                    <a:p>
                      <a:r>
                        <a:rPr lang="en-US" dirty="0" smtClean="0"/>
                        <a:t>40</a:t>
                      </a:r>
                      <a:endParaRPr lang="en-US" dirty="0"/>
                    </a:p>
                  </a:txBody>
                  <a:tcPr/>
                </a:tc>
                <a:extLst>
                  <a:ext uri="{0D108BD9-81ED-4DB2-BD59-A6C34878D82A}">
                    <a16:rowId xmlns:a16="http://schemas.microsoft.com/office/drawing/2014/main" val="906949507"/>
                  </a:ext>
                </a:extLst>
              </a:tr>
              <a:tr h="746125">
                <a:tc>
                  <a:txBody>
                    <a:bodyPr/>
                    <a:lstStyle/>
                    <a:p>
                      <a:r>
                        <a:rPr lang="en-US" dirty="0" smtClean="0"/>
                        <a:t>Narayangang</a:t>
                      </a:r>
                      <a:endParaRPr lang="en-US" dirty="0"/>
                    </a:p>
                  </a:txBody>
                  <a:tcPr/>
                </a:tc>
                <a:tc>
                  <a:txBody>
                    <a:bodyPr/>
                    <a:lstStyle/>
                    <a:p>
                      <a:r>
                        <a:rPr lang="en-US" dirty="0" smtClean="0"/>
                        <a:t>Rupganj</a:t>
                      </a:r>
                      <a:endParaRPr lang="en-US" dirty="0"/>
                    </a:p>
                  </a:txBody>
                  <a:tcPr/>
                </a:tc>
                <a:tc>
                  <a:txBody>
                    <a:bodyPr/>
                    <a:lstStyle/>
                    <a:p>
                      <a:r>
                        <a:rPr lang="en-US" dirty="0" smtClean="0"/>
                        <a:t>88/sq.km</a:t>
                      </a:r>
                      <a:endParaRPr lang="en-US" dirty="0"/>
                    </a:p>
                  </a:txBody>
                  <a:tcPr/>
                </a:tc>
                <a:tc>
                  <a:txBody>
                    <a:bodyPr/>
                    <a:lstStyle/>
                    <a:p>
                      <a:r>
                        <a:rPr lang="en-US" dirty="0" smtClean="0"/>
                        <a:t>4 km/h</a:t>
                      </a:r>
                      <a:endParaRPr lang="en-US" dirty="0"/>
                    </a:p>
                  </a:txBody>
                  <a:tcPr/>
                </a:tc>
                <a:tc>
                  <a:txBody>
                    <a:bodyPr/>
                    <a:lstStyle/>
                    <a:p>
                      <a:r>
                        <a:rPr lang="en-US" dirty="0" smtClean="0"/>
                        <a:t>700/sq.km</a:t>
                      </a:r>
                      <a:endParaRPr lang="en-US" dirty="0"/>
                    </a:p>
                  </a:txBody>
                  <a:tcPr/>
                </a:tc>
                <a:tc>
                  <a:txBody>
                    <a:bodyPr/>
                    <a:lstStyle/>
                    <a:p>
                      <a:r>
                        <a:rPr lang="en-US" dirty="0" smtClean="0"/>
                        <a:t>80</a:t>
                      </a:r>
                      <a:endParaRPr lang="en-US" dirty="0"/>
                    </a:p>
                  </a:txBody>
                  <a:tcPr/>
                </a:tc>
                <a:extLst>
                  <a:ext uri="{0D108BD9-81ED-4DB2-BD59-A6C34878D82A}">
                    <a16:rowId xmlns:a16="http://schemas.microsoft.com/office/drawing/2014/main" val="3036489571"/>
                  </a:ext>
                </a:extLst>
              </a:tr>
            </a:tbl>
          </a:graphicData>
        </a:graphic>
      </p:graphicFrame>
    </p:spTree>
    <p:extLst>
      <p:ext uri="{BB962C8B-B14F-4D97-AF65-F5344CB8AC3E}">
        <p14:creationId xmlns:p14="http://schemas.microsoft.com/office/powerpoint/2010/main" val="16061609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Limitation </a:t>
            </a:r>
            <a:r>
              <a:rPr lang="en-US" dirty="0"/>
              <a:t>and future work</a:t>
            </a:r>
            <a:br>
              <a:rPr lang="en-US" dirty="0"/>
            </a:br>
            <a:endParaRPr lang="en-US" dirty="0"/>
          </a:p>
        </p:txBody>
      </p:sp>
      <p:sp>
        <p:nvSpPr>
          <p:cNvPr id="7" name="Content Placeholder 6"/>
          <p:cNvSpPr>
            <a:spLocks noGrp="1"/>
          </p:cNvSpPr>
          <p:nvPr>
            <p:ph idx="1"/>
          </p:nvPr>
        </p:nvSpPr>
        <p:spPr/>
        <p:txBody>
          <a:bodyPr/>
          <a:lstStyle/>
          <a:p>
            <a:pPr marL="0" indent="0">
              <a:buNone/>
            </a:pPr>
            <a:r>
              <a:rPr lang="en-US" dirty="0"/>
              <a:t>For the budget scarcity we can not apply this application to all the districts of </a:t>
            </a:r>
            <a:r>
              <a:rPr lang="en-US" dirty="0" smtClean="0"/>
              <a:t>Bangladesh</a:t>
            </a:r>
            <a:r>
              <a:rPr lang="bn-IN" dirty="0" smtClean="0"/>
              <a:t>.</a:t>
            </a:r>
            <a:r>
              <a:rPr lang="en-US" dirty="0" smtClean="0"/>
              <a:t> We will work on in in future.</a:t>
            </a:r>
            <a:endParaRPr lang="en-US" dirty="0"/>
          </a:p>
        </p:txBody>
      </p:sp>
    </p:spTree>
    <p:extLst>
      <p:ext uri="{BB962C8B-B14F-4D97-AF65-F5344CB8AC3E}">
        <p14:creationId xmlns:p14="http://schemas.microsoft.com/office/powerpoint/2010/main" val="24855777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potx" id="{50B211C3-0308-4A23-B662-EA2AE6F4DF70}" vid="{1581190B-70AB-4E5E-B6DA-D42AF0078983}"/>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Red radial lines presentation (widescreen)</Template>
  <TotalTime>170</TotalTime>
  <Words>605</Words>
  <Application>Microsoft Office PowerPoint</Application>
  <PresentationFormat>Custom</PresentationFormat>
  <Paragraphs>66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Cambria</vt:lpstr>
      <vt:lpstr>Vrinda</vt:lpstr>
      <vt:lpstr>Red Radial 16x9</vt:lpstr>
      <vt:lpstr>Green Industry Locator for digital Bangladesh</vt:lpstr>
      <vt:lpstr>                                    project Outline</vt:lpstr>
      <vt:lpstr>                                 introduction</vt:lpstr>
      <vt:lpstr>                                       objective</vt:lpstr>
      <vt:lpstr>                                     motivation</vt:lpstr>
      <vt:lpstr>                           Problem statement</vt:lpstr>
      <vt:lpstr>                                  algorithm</vt:lpstr>
      <vt:lpstr>                                  experiments</vt:lpstr>
      <vt:lpstr>                 Limitation and future work </vt:lpstr>
      <vt:lpstr>                                   Conclusions</vt:lpstr>
      <vt:lpstr>                                    references</vt:lpstr>
      <vt:lpstr>                             acknowledgement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imukabbo@gmail.com</dc:creator>
  <cp:lastModifiedBy>imukabbo@gmail.com</cp:lastModifiedBy>
  <cp:revision>27</cp:revision>
  <dcterms:created xsi:type="dcterms:W3CDTF">2018-11-26T11:51:04Z</dcterms:created>
  <dcterms:modified xsi:type="dcterms:W3CDTF">2018-11-27T04:09:57Z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