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AUSTINE" initials="NA" lastIdx="1" clrIdx="0">
    <p:extLst>
      <p:ext uri="{19B8F6BF-5375-455C-9EA6-DF929625EA0E}">
        <p15:presenceInfo xmlns:p15="http://schemas.microsoft.com/office/powerpoint/2012/main" userId="33ad62ca7b9bef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LE AUSTINE" userId="33ad62ca7b9bef8c" providerId="LiveId" clId="{3C2425A7-E8CF-49B2-B944-4C4630B3D6DB}"/>
    <pc:docChg chg="undo custSel addSld modSld">
      <pc:chgData name="NOBLE AUSTINE" userId="33ad62ca7b9bef8c" providerId="LiveId" clId="{3C2425A7-E8CF-49B2-B944-4C4630B3D6DB}" dt="2022-12-29T11:48:44.759" v="1709" actId="1076"/>
      <pc:docMkLst>
        <pc:docMk/>
      </pc:docMkLst>
      <pc:sldChg chg="modSp mod">
        <pc:chgData name="NOBLE AUSTINE" userId="33ad62ca7b9bef8c" providerId="LiveId" clId="{3C2425A7-E8CF-49B2-B944-4C4630B3D6DB}" dt="2022-12-29T11:22:06.680" v="1601" actId="16037"/>
        <pc:sldMkLst>
          <pc:docMk/>
          <pc:sldMk cId="4216836934" sldId="256"/>
        </pc:sldMkLst>
        <pc:spChg chg="mod">
          <ac:chgData name="NOBLE AUSTINE" userId="33ad62ca7b9bef8c" providerId="LiveId" clId="{3C2425A7-E8CF-49B2-B944-4C4630B3D6DB}" dt="2022-12-29T11:22:06.680" v="1601" actId="16037"/>
          <ac:spMkLst>
            <pc:docMk/>
            <pc:sldMk cId="4216836934" sldId="256"/>
            <ac:spMk id="2" creationId="{F9D52C7F-A54E-C57B-0619-3DEDED1C546F}"/>
          </ac:spMkLst>
        </pc:spChg>
        <pc:spChg chg="mod">
          <ac:chgData name="NOBLE AUSTINE" userId="33ad62ca7b9bef8c" providerId="LiveId" clId="{3C2425A7-E8CF-49B2-B944-4C4630B3D6DB}" dt="2022-12-29T11:21:40.806" v="1584" actId="27636"/>
          <ac:spMkLst>
            <pc:docMk/>
            <pc:sldMk cId="4216836934" sldId="256"/>
            <ac:spMk id="3" creationId="{85039D92-96B0-19E2-D5A0-FE03144C04E3}"/>
          </ac:spMkLst>
        </pc:spChg>
      </pc:sldChg>
      <pc:sldChg chg="modSp mod">
        <pc:chgData name="NOBLE AUSTINE" userId="33ad62ca7b9bef8c" providerId="LiveId" clId="{3C2425A7-E8CF-49B2-B944-4C4630B3D6DB}" dt="2022-12-29T11:27:55.823" v="1636" actId="1076"/>
        <pc:sldMkLst>
          <pc:docMk/>
          <pc:sldMk cId="3282112582" sldId="257"/>
        </pc:sldMkLst>
        <pc:spChg chg="mod">
          <ac:chgData name="NOBLE AUSTINE" userId="33ad62ca7b9bef8c" providerId="LiveId" clId="{3C2425A7-E8CF-49B2-B944-4C4630B3D6DB}" dt="2022-12-29T11:27:55.823" v="1636" actId="1076"/>
          <ac:spMkLst>
            <pc:docMk/>
            <pc:sldMk cId="3282112582" sldId="257"/>
            <ac:spMk id="2" creationId="{15AAFC14-0271-2981-054D-B72AB326A0A0}"/>
          </ac:spMkLst>
        </pc:spChg>
        <pc:spChg chg="mod">
          <ac:chgData name="NOBLE AUSTINE" userId="33ad62ca7b9bef8c" providerId="LiveId" clId="{3C2425A7-E8CF-49B2-B944-4C4630B3D6DB}" dt="2022-12-29T11:27:47.229" v="1635" actId="1076"/>
          <ac:spMkLst>
            <pc:docMk/>
            <pc:sldMk cId="3282112582" sldId="257"/>
            <ac:spMk id="3" creationId="{18E7CE22-6DA7-4F55-30B9-DDD36C8DF2AF}"/>
          </ac:spMkLst>
        </pc:spChg>
      </pc:sldChg>
      <pc:sldChg chg="modSp mod">
        <pc:chgData name="NOBLE AUSTINE" userId="33ad62ca7b9bef8c" providerId="LiveId" clId="{3C2425A7-E8CF-49B2-B944-4C4630B3D6DB}" dt="2022-12-29T11:25:42.835" v="1613" actId="1076"/>
        <pc:sldMkLst>
          <pc:docMk/>
          <pc:sldMk cId="2393286841" sldId="258"/>
        </pc:sldMkLst>
        <pc:spChg chg="mod">
          <ac:chgData name="NOBLE AUSTINE" userId="33ad62ca7b9bef8c" providerId="LiveId" clId="{3C2425A7-E8CF-49B2-B944-4C4630B3D6DB}" dt="2022-12-29T11:25:38.161" v="1612" actId="1076"/>
          <ac:spMkLst>
            <pc:docMk/>
            <pc:sldMk cId="2393286841" sldId="258"/>
            <ac:spMk id="2" creationId="{573BA777-697F-5561-C764-0798BD599111}"/>
          </ac:spMkLst>
        </pc:spChg>
        <pc:spChg chg="mod">
          <ac:chgData name="NOBLE AUSTINE" userId="33ad62ca7b9bef8c" providerId="LiveId" clId="{3C2425A7-E8CF-49B2-B944-4C4630B3D6DB}" dt="2022-12-29T11:25:42.835" v="1613" actId="1076"/>
          <ac:spMkLst>
            <pc:docMk/>
            <pc:sldMk cId="2393286841" sldId="258"/>
            <ac:spMk id="3" creationId="{E6CBC17B-4F3D-EBF4-C131-5843187EC526}"/>
          </ac:spMkLst>
        </pc:spChg>
      </pc:sldChg>
      <pc:sldChg chg="modSp mod">
        <pc:chgData name="NOBLE AUSTINE" userId="33ad62ca7b9bef8c" providerId="LiveId" clId="{3C2425A7-E8CF-49B2-B944-4C4630B3D6DB}" dt="2022-12-29T11:27:22.075" v="1633" actId="1076"/>
        <pc:sldMkLst>
          <pc:docMk/>
          <pc:sldMk cId="3079181813" sldId="259"/>
        </pc:sldMkLst>
        <pc:spChg chg="mod">
          <ac:chgData name="NOBLE AUSTINE" userId="33ad62ca7b9bef8c" providerId="LiveId" clId="{3C2425A7-E8CF-49B2-B944-4C4630B3D6DB}" dt="2022-12-29T11:26:22.767" v="1618" actId="1076"/>
          <ac:spMkLst>
            <pc:docMk/>
            <pc:sldMk cId="3079181813" sldId="259"/>
            <ac:spMk id="2" creationId="{231089E7-DF94-DD12-FE97-CB2EA1DC4814}"/>
          </ac:spMkLst>
        </pc:spChg>
        <pc:spChg chg="mod">
          <ac:chgData name="NOBLE AUSTINE" userId="33ad62ca7b9bef8c" providerId="LiveId" clId="{3C2425A7-E8CF-49B2-B944-4C4630B3D6DB}" dt="2022-12-29T11:27:22.075" v="1633" actId="1076"/>
          <ac:spMkLst>
            <pc:docMk/>
            <pc:sldMk cId="3079181813" sldId="259"/>
            <ac:spMk id="10" creationId="{5FE0FC51-B13D-839E-CB9C-70A485C730B6}"/>
          </ac:spMkLst>
        </pc:spChg>
        <pc:graphicFrameChg chg="mod modGraphic">
          <ac:chgData name="NOBLE AUSTINE" userId="33ad62ca7b9bef8c" providerId="LiveId" clId="{3C2425A7-E8CF-49B2-B944-4C4630B3D6DB}" dt="2022-12-29T11:27:15.321" v="1632" actId="1076"/>
          <ac:graphicFrameMkLst>
            <pc:docMk/>
            <pc:sldMk cId="3079181813" sldId="259"/>
            <ac:graphicFrameMk id="7" creationId="{EC517343-C0CB-1AD1-A479-82EB017C161B}"/>
          </ac:graphicFrameMkLst>
        </pc:graphicFrameChg>
      </pc:sldChg>
      <pc:sldChg chg="addSp delSp modSp mod modClrScheme chgLayout">
        <pc:chgData name="NOBLE AUSTINE" userId="33ad62ca7b9bef8c" providerId="LiveId" clId="{3C2425A7-E8CF-49B2-B944-4C4630B3D6DB}" dt="2022-12-29T11:29:17.700" v="1652" actId="1076"/>
        <pc:sldMkLst>
          <pc:docMk/>
          <pc:sldMk cId="1668625628" sldId="260"/>
        </pc:sldMkLst>
        <pc:spChg chg="mod ord">
          <ac:chgData name="NOBLE AUSTINE" userId="33ad62ca7b9bef8c" providerId="LiveId" clId="{3C2425A7-E8CF-49B2-B944-4C4630B3D6DB}" dt="2022-12-29T11:28:47.765" v="1646" actId="1076"/>
          <ac:spMkLst>
            <pc:docMk/>
            <pc:sldMk cId="1668625628" sldId="260"/>
            <ac:spMk id="2" creationId="{09CFB19D-6573-A47F-F9ED-86BAF9228CC8}"/>
          </ac:spMkLst>
        </pc:spChg>
        <pc:spChg chg="del mod">
          <ac:chgData name="NOBLE AUSTINE" userId="33ad62ca7b9bef8c" providerId="LiveId" clId="{3C2425A7-E8CF-49B2-B944-4C4630B3D6DB}" dt="2022-12-29T10:20:34.332" v="350" actId="3680"/>
          <ac:spMkLst>
            <pc:docMk/>
            <pc:sldMk cId="1668625628" sldId="260"/>
            <ac:spMk id="3" creationId="{018AAA0D-EAEA-4E11-319A-EAFCC607D0E0}"/>
          </ac:spMkLst>
        </pc:spChg>
        <pc:spChg chg="add del mod ord">
          <ac:chgData name="NOBLE AUSTINE" userId="33ad62ca7b9bef8c" providerId="LiveId" clId="{3C2425A7-E8CF-49B2-B944-4C4630B3D6DB}" dt="2022-12-29T10:35:07.339" v="353" actId="700"/>
          <ac:spMkLst>
            <pc:docMk/>
            <pc:sldMk cId="1668625628" sldId="260"/>
            <ac:spMk id="6" creationId="{BDB7B61B-1646-F16C-609C-4C22AAA6C247}"/>
          </ac:spMkLst>
        </pc:spChg>
        <pc:spChg chg="add del mod ord">
          <ac:chgData name="NOBLE AUSTINE" userId="33ad62ca7b9bef8c" providerId="LiveId" clId="{3C2425A7-E8CF-49B2-B944-4C4630B3D6DB}" dt="2022-12-29T10:35:27.975" v="354" actId="3680"/>
          <ac:spMkLst>
            <pc:docMk/>
            <pc:sldMk cId="1668625628" sldId="260"/>
            <ac:spMk id="7" creationId="{8BFAF36E-7359-D2E7-63C7-709584E345FE}"/>
          </ac:spMkLst>
        </pc:spChg>
        <pc:spChg chg="add mod ord">
          <ac:chgData name="NOBLE AUSTINE" userId="33ad62ca7b9bef8c" providerId="LiveId" clId="{3C2425A7-E8CF-49B2-B944-4C4630B3D6DB}" dt="2022-12-29T11:29:17.700" v="1652" actId="1076"/>
          <ac:spMkLst>
            <pc:docMk/>
            <pc:sldMk cId="1668625628" sldId="260"/>
            <ac:spMk id="8" creationId="{07DC2FF8-668C-59F7-5333-1F31105369C4}"/>
          </ac:spMkLst>
        </pc:spChg>
        <pc:graphicFrameChg chg="add del mod ord modGraphic">
          <ac:chgData name="NOBLE AUSTINE" userId="33ad62ca7b9bef8c" providerId="LiveId" clId="{3C2425A7-E8CF-49B2-B944-4C4630B3D6DB}" dt="2022-12-29T10:34:51.800" v="352" actId="478"/>
          <ac:graphicFrameMkLst>
            <pc:docMk/>
            <pc:sldMk cId="1668625628" sldId="260"/>
            <ac:graphicFrameMk id="4" creationId="{9987FFD4-ADE9-6142-F5DC-21F205C71506}"/>
          </ac:graphicFrameMkLst>
        </pc:graphicFrameChg>
        <pc:graphicFrameChg chg="add mod ord modGraphic">
          <ac:chgData name="NOBLE AUSTINE" userId="33ad62ca7b9bef8c" providerId="LiveId" clId="{3C2425A7-E8CF-49B2-B944-4C4630B3D6DB}" dt="2022-12-29T11:29:02.601" v="1649" actId="1076"/>
          <ac:graphicFrameMkLst>
            <pc:docMk/>
            <pc:sldMk cId="1668625628" sldId="260"/>
            <ac:graphicFrameMk id="9" creationId="{90CB80E4-C4CD-3A5D-7D2A-B20807950369}"/>
          </ac:graphicFrameMkLst>
        </pc:graphicFrameChg>
      </pc:sldChg>
      <pc:sldChg chg="addSp delSp modSp new mod modClrScheme chgLayout">
        <pc:chgData name="NOBLE AUSTINE" userId="33ad62ca7b9bef8c" providerId="LiveId" clId="{3C2425A7-E8CF-49B2-B944-4C4630B3D6DB}" dt="2022-12-29T11:35:06.002" v="1665" actId="20577"/>
        <pc:sldMkLst>
          <pc:docMk/>
          <pc:sldMk cId="48728952" sldId="261"/>
        </pc:sldMkLst>
        <pc:spChg chg="del mod ord">
          <ac:chgData name="NOBLE AUSTINE" userId="33ad62ca7b9bef8c" providerId="LiveId" clId="{3C2425A7-E8CF-49B2-B944-4C4630B3D6DB}" dt="2022-12-29T10:18:50.891" v="321" actId="700"/>
          <ac:spMkLst>
            <pc:docMk/>
            <pc:sldMk cId="48728952" sldId="261"/>
            <ac:spMk id="2" creationId="{2BA39D81-6CEC-E80C-1884-B4F1B041E1C2}"/>
          </ac:spMkLst>
        </pc:spChg>
        <pc:spChg chg="del mod">
          <ac:chgData name="NOBLE AUSTINE" userId="33ad62ca7b9bef8c" providerId="LiveId" clId="{3C2425A7-E8CF-49B2-B944-4C4630B3D6DB}" dt="2022-12-29T10:18:50.891" v="321" actId="700"/>
          <ac:spMkLst>
            <pc:docMk/>
            <pc:sldMk cId="48728952" sldId="261"/>
            <ac:spMk id="3" creationId="{226383DF-E704-43EF-03D4-D0B95B8F5697}"/>
          </ac:spMkLst>
        </pc:spChg>
        <pc:spChg chg="add mod ord">
          <ac:chgData name="NOBLE AUSTINE" userId="33ad62ca7b9bef8c" providerId="LiveId" clId="{3C2425A7-E8CF-49B2-B944-4C4630B3D6DB}" dt="2022-12-29T11:35:06.002" v="1665" actId="20577"/>
          <ac:spMkLst>
            <pc:docMk/>
            <pc:sldMk cId="48728952" sldId="261"/>
            <ac:spMk id="4" creationId="{C6E8487C-EEB0-5EB6-C3D6-10942AB64DA4}"/>
          </ac:spMkLst>
        </pc:spChg>
      </pc:sldChg>
      <pc:sldChg chg="addSp delSp modSp new mod modClrScheme chgLayout">
        <pc:chgData name="NOBLE AUSTINE" userId="33ad62ca7b9bef8c" providerId="LiveId" clId="{3C2425A7-E8CF-49B2-B944-4C4630B3D6DB}" dt="2022-12-29T11:28:29.205" v="1643" actId="1076"/>
        <pc:sldMkLst>
          <pc:docMk/>
          <pc:sldMk cId="771371174" sldId="262"/>
        </pc:sldMkLst>
        <pc:spChg chg="add del mod ord">
          <ac:chgData name="NOBLE AUSTINE" userId="33ad62ca7b9bef8c" providerId="LiveId" clId="{3C2425A7-E8CF-49B2-B944-4C4630B3D6DB}" dt="2022-12-29T10:11:19.004" v="269" actId="700"/>
          <ac:spMkLst>
            <pc:docMk/>
            <pc:sldMk cId="771371174" sldId="262"/>
            <ac:spMk id="2" creationId="{7DEF5446-6ED4-50C7-987A-B1FD788D6754}"/>
          </ac:spMkLst>
        </pc:spChg>
        <pc:spChg chg="add del mod ord">
          <ac:chgData name="NOBLE AUSTINE" userId="33ad62ca7b9bef8c" providerId="LiveId" clId="{3C2425A7-E8CF-49B2-B944-4C4630B3D6DB}" dt="2022-12-29T10:11:19.004" v="269" actId="700"/>
          <ac:spMkLst>
            <pc:docMk/>
            <pc:sldMk cId="771371174" sldId="262"/>
            <ac:spMk id="3" creationId="{F841A3FA-7F3A-EDC4-16E7-26F86B47F561}"/>
          </ac:spMkLst>
        </pc:spChg>
        <pc:spChg chg="add del mod ord">
          <ac:chgData name="NOBLE AUSTINE" userId="33ad62ca7b9bef8c" providerId="LiveId" clId="{3C2425A7-E8CF-49B2-B944-4C4630B3D6DB}" dt="2022-12-29T10:11:04.657" v="268" actId="700"/>
          <ac:spMkLst>
            <pc:docMk/>
            <pc:sldMk cId="771371174" sldId="262"/>
            <ac:spMk id="4" creationId="{6749FB09-2659-23DC-7C9C-6BAC6B856DCA}"/>
          </ac:spMkLst>
        </pc:spChg>
        <pc:spChg chg="add del mod ord">
          <ac:chgData name="NOBLE AUSTINE" userId="33ad62ca7b9bef8c" providerId="LiveId" clId="{3C2425A7-E8CF-49B2-B944-4C4630B3D6DB}" dt="2022-12-29T10:11:04.657" v="268" actId="700"/>
          <ac:spMkLst>
            <pc:docMk/>
            <pc:sldMk cId="771371174" sldId="262"/>
            <ac:spMk id="5" creationId="{870978D8-3FF5-D19D-B546-3CDEFBF9138F}"/>
          </ac:spMkLst>
        </pc:spChg>
        <pc:spChg chg="add del mod ord">
          <ac:chgData name="NOBLE AUSTINE" userId="33ad62ca7b9bef8c" providerId="LiveId" clId="{3C2425A7-E8CF-49B2-B944-4C4630B3D6DB}" dt="2022-12-29T10:11:04.657" v="268" actId="700"/>
          <ac:spMkLst>
            <pc:docMk/>
            <pc:sldMk cId="771371174" sldId="262"/>
            <ac:spMk id="6" creationId="{0E2244DA-FED7-B5DE-E151-238E31B6BB97}"/>
          </ac:spMkLst>
        </pc:spChg>
        <pc:spChg chg="add mod">
          <ac:chgData name="NOBLE AUSTINE" userId="33ad62ca7b9bef8c" providerId="LiveId" clId="{3C2425A7-E8CF-49B2-B944-4C4630B3D6DB}" dt="2022-12-29T11:28:11.109" v="1637" actId="1076"/>
          <ac:spMkLst>
            <pc:docMk/>
            <pc:sldMk cId="771371174" sldId="262"/>
            <ac:spMk id="7" creationId="{2852AC05-2030-B1F5-D5CE-8F9DCC482234}"/>
          </ac:spMkLst>
        </pc:spChg>
        <pc:spChg chg="add del mod">
          <ac:chgData name="NOBLE AUSTINE" userId="33ad62ca7b9bef8c" providerId="LiveId" clId="{3C2425A7-E8CF-49B2-B944-4C4630B3D6DB}" dt="2022-12-29T10:12:38.771" v="271" actId="931"/>
          <ac:spMkLst>
            <pc:docMk/>
            <pc:sldMk cId="771371174" sldId="262"/>
            <ac:spMk id="8" creationId="{F3FA77D5-D09F-E481-4FEC-5224E53C0F54}"/>
          </ac:spMkLst>
        </pc:spChg>
        <pc:spChg chg="add del mod">
          <ac:chgData name="NOBLE AUSTINE" userId="33ad62ca7b9bef8c" providerId="LiveId" clId="{3C2425A7-E8CF-49B2-B944-4C4630B3D6DB}" dt="2022-12-29T10:16:19.146" v="307" actId="931"/>
          <ac:spMkLst>
            <pc:docMk/>
            <pc:sldMk cId="771371174" sldId="262"/>
            <ac:spMk id="12" creationId="{814ADBC9-CEF8-A9BA-6BB7-3094279689FD}"/>
          </ac:spMkLst>
        </pc:spChg>
        <pc:spChg chg="add del mod">
          <ac:chgData name="NOBLE AUSTINE" userId="33ad62ca7b9bef8c" providerId="LiveId" clId="{3C2425A7-E8CF-49B2-B944-4C4630B3D6DB}" dt="2022-12-29T10:17:31.238" v="310" actId="931"/>
          <ac:spMkLst>
            <pc:docMk/>
            <pc:sldMk cId="771371174" sldId="262"/>
            <ac:spMk id="16" creationId="{713CD9FA-93F9-14E4-AD9B-D4CA38D07C27}"/>
          </ac:spMkLst>
        </pc:spChg>
        <pc:picChg chg="add del mod">
          <ac:chgData name="NOBLE AUSTINE" userId="33ad62ca7b9bef8c" providerId="LiveId" clId="{3C2425A7-E8CF-49B2-B944-4C4630B3D6DB}" dt="2022-12-29T10:16:12.208" v="306" actId="21"/>
          <ac:picMkLst>
            <pc:docMk/>
            <pc:sldMk cId="771371174" sldId="262"/>
            <ac:picMk id="10" creationId="{130F8C23-A02F-3194-7C0A-63C845A3B1B5}"/>
          </ac:picMkLst>
        </pc:picChg>
        <pc:picChg chg="add del mod">
          <ac:chgData name="NOBLE AUSTINE" userId="33ad62ca7b9bef8c" providerId="LiveId" clId="{3C2425A7-E8CF-49B2-B944-4C4630B3D6DB}" dt="2022-12-29T10:17:24.790" v="309" actId="21"/>
          <ac:picMkLst>
            <pc:docMk/>
            <pc:sldMk cId="771371174" sldId="262"/>
            <ac:picMk id="14" creationId="{65DE81D5-D4FC-F0A8-353A-BB60CD74D123}"/>
          </ac:picMkLst>
        </pc:picChg>
        <pc:picChg chg="add mod">
          <ac:chgData name="NOBLE AUSTINE" userId="33ad62ca7b9bef8c" providerId="LiveId" clId="{3C2425A7-E8CF-49B2-B944-4C4630B3D6DB}" dt="2022-12-29T11:28:29.205" v="1643" actId="1076"/>
          <ac:picMkLst>
            <pc:docMk/>
            <pc:sldMk cId="771371174" sldId="262"/>
            <ac:picMk id="18" creationId="{8997DBF6-BE58-0A47-C85D-01213CEBBE14}"/>
          </ac:picMkLst>
        </pc:picChg>
      </pc:sldChg>
      <pc:sldChg chg="addSp delSp modSp new mod modClrScheme chgLayout">
        <pc:chgData name="NOBLE AUSTINE" userId="33ad62ca7b9bef8c" providerId="LiveId" clId="{3C2425A7-E8CF-49B2-B944-4C4630B3D6DB}" dt="2022-12-29T11:46:23.928" v="1675" actId="21"/>
        <pc:sldMkLst>
          <pc:docMk/>
          <pc:sldMk cId="1203008267" sldId="263"/>
        </pc:sldMkLst>
        <pc:spChg chg="del mod ord">
          <ac:chgData name="NOBLE AUSTINE" userId="33ad62ca7b9bef8c" providerId="LiveId" clId="{3C2425A7-E8CF-49B2-B944-4C4630B3D6DB}" dt="2022-12-29T10:50:13.720" v="1039" actId="700"/>
          <ac:spMkLst>
            <pc:docMk/>
            <pc:sldMk cId="1203008267" sldId="263"/>
            <ac:spMk id="2" creationId="{1830BE89-01CE-60F7-E25C-ACFC8B6FACEB}"/>
          </ac:spMkLst>
        </pc:spChg>
        <pc:spChg chg="del mod ord">
          <ac:chgData name="NOBLE AUSTINE" userId="33ad62ca7b9bef8c" providerId="LiveId" clId="{3C2425A7-E8CF-49B2-B944-4C4630B3D6DB}" dt="2022-12-29T10:50:13.720" v="1039" actId="700"/>
          <ac:spMkLst>
            <pc:docMk/>
            <pc:sldMk cId="1203008267" sldId="263"/>
            <ac:spMk id="3" creationId="{5B270B5D-0D01-6A2D-FA4B-E176E74907E8}"/>
          </ac:spMkLst>
        </pc:spChg>
        <pc:spChg chg="del">
          <ac:chgData name="NOBLE AUSTINE" userId="33ad62ca7b9bef8c" providerId="LiveId" clId="{3C2425A7-E8CF-49B2-B944-4C4630B3D6DB}" dt="2022-12-29T10:50:13.720" v="1039" actId="700"/>
          <ac:spMkLst>
            <pc:docMk/>
            <pc:sldMk cId="1203008267" sldId="263"/>
            <ac:spMk id="4" creationId="{1948D5C0-A8E7-2A7D-57DD-5CBBC0686D5F}"/>
          </ac:spMkLst>
        </pc:spChg>
        <pc:spChg chg="add del mod ord">
          <ac:chgData name="NOBLE AUSTINE" userId="33ad62ca7b9bef8c" providerId="LiveId" clId="{3C2425A7-E8CF-49B2-B944-4C4630B3D6DB}" dt="2022-12-29T10:50:23.883" v="1040" actId="700"/>
          <ac:spMkLst>
            <pc:docMk/>
            <pc:sldMk cId="1203008267" sldId="263"/>
            <ac:spMk id="5" creationId="{40728795-E117-DB4B-3899-FC5542B5418F}"/>
          </ac:spMkLst>
        </pc:spChg>
        <pc:spChg chg="add del mod ord">
          <ac:chgData name="NOBLE AUSTINE" userId="33ad62ca7b9bef8c" providerId="LiveId" clId="{3C2425A7-E8CF-49B2-B944-4C4630B3D6DB}" dt="2022-12-29T10:50:23.883" v="1040" actId="700"/>
          <ac:spMkLst>
            <pc:docMk/>
            <pc:sldMk cId="1203008267" sldId="263"/>
            <ac:spMk id="6" creationId="{AFE74C4E-29EE-AEA5-5314-45C153D0B5D1}"/>
          </ac:spMkLst>
        </pc:spChg>
        <pc:spChg chg="add del mod ord">
          <ac:chgData name="NOBLE AUSTINE" userId="33ad62ca7b9bef8c" providerId="LiveId" clId="{3C2425A7-E8CF-49B2-B944-4C4630B3D6DB}" dt="2022-12-29T11:04:02.095" v="1159" actId="700"/>
          <ac:spMkLst>
            <pc:docMk/>
            <pc:sldMk cId="1203008267" sldId="263"/>
            <ac:spMk id="8" creationId="{22C40546-6AC0-C7A9-3DCA-D599D2427595}"/>
          </ac:spMkLst>
        </pc:spChg>
        <pc:spChg chg="add del mod ord">
          <ac:chgData name="NOBLE AUSTINE" userId="33ad62ca7b9bef8c" providerId="LiveId" clId="{3C2425A7-E8CF-49B2-B944-4C4630B3D6DB}" dt="2022-12-29T11:04:02.095" v="1159" actId="700"/>
          <ac:spMkLst>
            <pc:docMk/>
            <pc:sldMk cId="1203008267" sldId="263"/>
            <ac:spMk id="9" creationId="{C6110987-A515-C6BD-1F6F-E998EA943559}"/>
          </ac:spMkLst>
        </pc:spChg>
        <pc:spChg chg="add del mod ord">
          <ac:chgData name="NOBLE AUSTINE" userId="33ad62ca7b9bef8c" providerId="LiveId" clId="{3C2425A7-E8CF-49B2-B944-4C4630B3D6DB}" dt="2022-12-29T11:04:02.095" v="1159" actId="700"/>
          <ac:spMkLst>
            <pc:docMk/>
            <pc:sldMk cId="1203008267" sldId="263"/>
            <ac:spMk id="10" creationId="{4ADA0E94-6DAA-6440-9F26-8796F640528E}"/>
          </ac:spMkLst>
        </pc:spChg>
        <pc:spChg chg="add del mod ord">
          <ac:chgData name="NOBLE AUSTINE" userId="33ad62ca7b9bef8c" providerId="LiveId" clId="{3C2425A7-E8CF-49B2-B944-4C4630B3D6DB}" dt="2022-12-29T11:04:02.095" v="1159" actId="700"/>
          <ac:spMkLst>
            <pc:docMk/>
            <pc:sldMk cId="1203008267" sldId="263"/>
            <ac:spMk id="11" creationId="{E1C4220F-A1D3-5FF8-381A-5E959B19B4E7}"/>
          </ac:spMkLst>
        </pc:spChg>
        <pc:spChg chg="add del mod ord">
          <ac:chgData name="NOBLE AUSTINE" userId="33ad62ca7b9bef8c" providerId="LiveId" clId="{3C2425A7-E8CF-49B2-B944-4C4630B3D6DB}" dt="2022-12-29T11:04:02.095" v="1159" actId="700"/>
          <ac:spMkLst>
            <pc:docMk/>
            <pc:sldMk cId="1203008267" sldId="263"/>
            <ac:spMk id="12" creationId="{9A9FC3CC-2027-D8DF-F7DE-0F1C1DDC41D8}"/>
          </ac:spMkLst>
        </pc:spChg>
        <pc:spChg chg="add mod ord">
          <ac:chgData name="NOBLE AUSTINE" userId="33ad62ca7b9bef8c" providerId="LiveId" clId="{3C2425A7-E8CF-49B2-B944-4C4630B3D6DB}" dt="2022-12-29T11:25:16.484" v="1609"/>
          <ac:spMkLst>
            <pc:docMk/>
            <pc:sldMk cId="1203008267" sldId="263"/>
            <ac:spMk id="13" creationId="{DD75D4CC-F36E-EE9A-1BAA-DB0D3DFA517A}"/>
          </ac:spMkLst>
        </pc:spChg>
        <pc:spChg chg="add del mod ord">
          <ac:chgData name="NOBLE AUSTINE" userId="33ad62ca7b9bef8c" providerId="LiveId" clId="{3C2425A7-E8CF-49B2-B944-4C4630B3D6DB}" dt="2022-12-29T11:06:49.768" v="1186" actId="3680"/>
          <ac:spMkLst>
            <pc:docMk/>
            <pc:sldMk cId="1203008267" sldId="263"/>
            <ac:spMk id="14" creationId="{E6A42F19-1F9D-157A-A4F5-A8050272A820}"/>
          </ac:spMkLst>
        </pc:spChg>
        <pc:spChg chg="add mod ord">
          <ac:chgData name="NOBLE AUSTINE" userId="33ad62ca7b9bef8c" providerId="LiveId" clId="{3C2425A7-E8CF-49B2-B944-4C4630B3D6DB}" dt="2022-12-29T11:46:23.928" v="1675" actId="21"/>
          <ac:spMkLst>
            <pc:docMk/>
            <pc:sldMk cId="1203008267" sldId="263"/>
            <ac:spMk id="15" creationId="{CDBF18A9-45FD-2944-FEE8-B6CD4E314C68}"/>
          </ac:spMkLst>
        </pc:spChg>
        <pc:graphicFrameChg chg="add del mod modGraphic">
          <ac:chgData name="NOBLE AUSTINE" userId="33ad62ca7b9bef8c" providerId="LiveId" clId="{3C2425A7-E8CF-49B2-B944-4C4630B3D6DB}" dt="2022-12-29T11:06:35.545" v="1184" actId="478"/>
          <ac:graphicFrameMkLst>
            <pc:docMk/>
            <pc:sldMk cId="1203008267" sldId="263"/>
            <ac:graphicFrameMk id="7" creationId="{C68D06F2-553C-A3DA-8750-A649ED271317}"/>
          </ac:graphicFrameMkLst>
        </pc:graphicFrameChg>
        <pc:graphicFrameChg chg="add mod ord modGraphic">
          <ac:chgData name="NOBLE AUSTINE" userId="33ad62ca7b9bef8c" providerId="LiveId" clId="{3C2425A7-E8CF-49B2-B944-4C4630B3D6DB}" dt="2022-12-29T11:20:52.143" v="1572" actId="20577"/>
          <ac:graphicFrameMkLst>
            <pc:docMk/>
            <pc:sldMk cId="1203008267" sldId="263"/>
            <ac:graphicFrameMk id="16" creationId="{39623B0D-D5F6-80CF-1FE1-4703C134D050}"/>
          </ac:graphicFrameMkLst>
        </pc:graphicFrameChg>
      </pc:sldChg>
      <pc:sldChg chg="addSp delSp modSp new mod modClrScheme chgLayout">
        <pc:chgData name="NOBLE AUSTINE" userId="33ad62ca7b9bef8c" providerId="LiveId" clId="{3C2425A7-E8CF-49B2-B944-4C4630B3D6DB}" dt="2022-12-29T11:48:44.759" v="1709" actId="1076"/>
        <pc:sldMkLst>
          <pc:docMk/>
          <pc:sldMk cId="3219734303" sldId="264"/>
        </pc:sldMkLst>
        <pc:spChg chg="del">
          <ac:chgData name="NOBLE AUSTINE" userId="33ad62ca7b9bef8c" providerId="LiveId" clId="{3C2425A7-E8CF-49B2-B944-4C4630B3D6DB}" dt="2022-12-29T11:45:36.033" v="1670" actId="700"/>
          <ac:spMkLst>
            <pc:docMk/>
            <pc:sldMk cId="3219734303" sldId="264"/>
            <ac:spMk id="2" creationId="{2774E92A-C1AE-73CD-5AA0-5707CB2B3200}"/>
          </ac:spMkLst>
        </pc:spChg>
        <pc:spChg chg="del">
          <ac:chgData name="NOBLE AUSTINE" userId="33ad62ca7b9bef8c" providerId="LiveId" clId="{3C2425A7-E8CF-49B2-B944-4C4630B3D6DB}" dt="2022-12-29T11:45:36.033" v="1670" actId="700"/>
          <ac:spMkLst>
            <pc:docMk/>
            <pc:sldMk cId="3219734303" sldId="264"/>
            <ac:spMk id="3" creationId="{6975C36B-6726-3CE0-2FFD-C2381FBF88BA}"/>
          </ac:spMkLst>
        </pc:spChg>
        <pc:spChg chg="del">
          <ac:chgData name="NOBLE AUSTINE" userId="33ad62ca7b9bef8c" providerId="LiveId" clId="{3C2425A7-E8CF-49B2-B944-4C4630B3D6DB}" dt="2022-12-29T11:45:36.033" v="1670" actId="700"/>
          <ac:spMkLst>
            <pc:docMk/>
            <pc:sldMk cId="3219734303" sldId="264"/>
            <ac:spMk id="4" creationId="{B411FBD1-FE61-FB9B-5E86-255B7FB2B09D}"/>
          </ac:spMkLst>
        </pc:spChg>
        <pc:spChg chg="add del mod">
          <ac:chgData name="NOBLE AUSTINE" userId="33ad62ca7b9bef8c" providerId="LiveId" clId="{3C2425A7-E8CF-49B2-B944-4C4630B3D6DB}" dt="2022-12-29T11:48:14.315" v="1704" actId="22"/>
          <ac:spMkLst>
            <pc:docMk/>
            <pc:sldMk cId="3219734303" sldId="264"/>
            <ac:spMk id="8" creationId="{B2DCFD4E-94F9-35E6-9113-0E7E642313C6}"/>
          </ac:spMkLst>
        </pc:spChg>
        <pc:spChg chg="add mod">
          <ac:chgData name="NOBLE AUSTINE" userId="33ad62ca7b9bef8c" providerId="LiveId" clId="{3C2425A7-E8CF-49B2-B944-4C4630B3D6DB}" dt="2022-12-29T11:48:39.904" v="1708" actId="1076"/>
          <ac:spMkLst>
            <pc:docMk/>
            <pc:sldMk cId="3219734303" sldId="264"/>
            <ac:spMk id="10" creationId="{5054AAE1-FE07-FFD5-6FE5-778001CEEBC8}"/>
          </ac:spMkLst>
        </pc:spChg>
        <pc:picChg chg="add mod">
          <ac:chgData name="NOBLE AUSTINE" userId="33ad62ca7b9bef8c" providerId="LiveId" clId="{3C2425A7-E8CF-49B2-B944-4C4630B3D6DB}" dt="2022-12-29T11:48:44.759" v="1709" actId="1076"/>
          <ac:picMkLst>
            <pc:docMk/>
            <pc:sldMk cId="3219734303" sldId="264"/>
            <ac:picMk id="6" creationId="{B53A686A-2616-1B58-D557-D58A7911E6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2D3236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42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2D3236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2D3236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4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2D3236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2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C64639F-6C44-4435-BFCD-1B4276E6C58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D594FB4-491A-421B-91AF-632B1EB8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1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graphing/rdzaxs9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2C7F-A54E-C57B-0619-3DEDED1C5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6505" cy="3035808"/>
          </a:xfrm>
        </p:spPr>
        <p:txBody>
          <a:bodyPr/>
          <a:lstStyle/>
          <a:p>
            <a:r>
              <a:rPr lang="en-IN" dirty="0"/>
              <a:t>MEAN SQUARE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39D92-96B0-19E2-D5A0-FE03144C0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510" y="4746172"/>
            <a:ext cx="8840506" cy="618310"/>
          </a:xfrm>
        </p:spPr>
        <p:txBody>
          <a:bodyPr>
            <a:normAutofit/>
          </a:bodyPr>
          <a:lstStyle/>
          <a:p>
            <a:r>
              <a:rPr lang="en-IN" sz="3200" dirty="0"/>
              <a:t>Probability and Statistics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1683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A777-697F-5561-C764-0798BD59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34" y="285264"/>
            <a:ext cx="10058400" cy="945020"/>
          </a:xfrm>
        </p:spPr>
        <p:txBody>
          <a:bodyPr>
            <a:normAutofit/>
          </a:bodyPr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C17B-4F3D-EBF4-C131-5843187E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64" y="1444771"/>
            <a:ext cx="9484940" cy="5023322"/>
          </a:xfrm>
        </p:spPr>
        <p:txBody>
          <a:bodyPr/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Mean squared error (MSE) of a statistical model is the mean of the squared difference of the expected values predicted by the model and the actual observed values of the experiment.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Mean squared error (MSE) measures the amount of error in statistical models.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 It assesses the average squared difference between the observed   and </a:t>
            </a:r>
            <a:r>
              <a:rPr lang="en-US" sz="2400" dirty="0">
                <a:solidFill>
                  <a:srgbClr val="000000"/>
                </a:solidFill>
                <a:latin typeface="droid sans"/>
              </a:rPr>
              <a:t>predicted values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.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The mean squared error is also known as the mean squared deviation (MSD).</a:t>
            </a:r>
          </a:p>
          <a:p>
            <a:r>
              <a:rPr lang="en-US" sz="2400" dirty="0">
                <a:solidFill>
                  <a:srgbClr val="FFFFFF"/>
                </a:solidFill>
                <a:latin typeface="droid sans"/>
              </a:rPr>
              <a:t>Analogous to variance of data set.</a:t>
            </a:r>
            <a:endParaRPr lang="en-US" sz="2400" b="0" i="0" dirty="0">
              <a:solidFill>
                <a:srgbClr val="FFFFFF"/>
              </a:solidFill>
              <a:effectLst/>
              <a:latin typeface="droid sans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droid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8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89E7-DF94-DD12-FE97-CB2EA1DC48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7188" y="337816"/>
            <a:ext cx="10058400" cy="898525"/>
          </a:xfrm>
        </p:spPr>
        <p:txBody>
          <a:bodyPr>
            <a:normAutofit/>
          </a:bodyPr>
          <a:lstStyle/>
          <a:p>
            <a:r>
              <a:rPr lang="en-IN" dirty="0"/>
              <a:t>formula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517343-C0CB-1AD1-A479-82EB017C161B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18350461"/>
              </p:ext>
            </p:extLst>
          </p:nvPr>
        </p:nvGraphicFramePr>
        <p:xfrm>
          <a:off x="1051756" y="1419801"/>
          <a:ext cx="9862855" cy="348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05">
                  <a:extLst>
                    <a:ext uri="{9D8B030D-6E8A-4147-A177-3AD203B41FA5}">
                      <a16:colId xmlns:a16="http://schemas.microsoft.com/office/drawing/2014/main" val="892587406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84290145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611849829"/>
                    </a:ext>
                  </a:extLst>
                </a:gridCol>
                <a:gridCol w="3345677">
                  <a:extLst>
                    <a:ext uri="{9D8B030D-6E8A-4147-A177-3AD203B41FA5}">
                      <a16:colId xmlns:a16="http://schemas.microsoft.com/office/drawing/2014/main" val="2408165725"/>
                    </a:ext>
                  </a:extLst>
                </a:gridCol>
              </a:tblGrid>
              <a:tr h="5424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SQUARED 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81369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  <a:r>
                        <a:rPr lang="en-IN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</a:t>
                      </a:r>
                      <a:r>
                        <a:rPr lang="en-IN" baseline="-25000" dirty="0"/>
                        <a:t>1 </a:t>
                      </a:r>
                      <a:r>
                        <a:rPr lang="en-IN" dirty="0"/>
                        <a:t>- 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(Y</a:t>
                      </a:r>
                      <a:r>
                        <a:rPr lang="en-IN" baseline="-25000" dirty="0"/>
                        <a:t>1 </a:t>
                      </a:r>
                      <a:r>
                        <a:rPr lang="en-IN" dirty="0"/>
                        <a:t>- 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1</a:t>
                      </a:r>
                      <a:r>
                        <a:rPr lang="en-IN" dirty="0"/>
                        <a:t>)</a:t>
                      </a:r>
                      <a:r>
                        <a:rPr lang="en-IN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91251"/>
                  </a:ext>
                </a:extLst>
              </a:tr>
              <a:tr h="4249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  <a:r>
                        <a:rPr lang="en-IN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</a:t>
                      </a:r>
                      <a:r>
                        <a:rPr lang="en-IN" baseline="-25000" dirty="0"/>
                        <a:t>2 </a:t>
                      </a:r>
                      <a:r>
                        <a:rPr lang="en-IN" dirty="0"/>
                        <a:t>- 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(Y</a:t>
                      </a:r>
                      <a:r>
                        <a:rPr lang="en-IN" baseline="-25000" dirty="0"/>
                        <a:t>2 </a:t>
                      </a:r>
                      <a:r>
                        <a:rPr lang="en-IN" dirty="0"/>
                        <a:t>- 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2</a:t>
                      </a:r>
                      <a:r>
                        <a:rPr lang="en-IN" dirty="0"/>
                        <a:t>)</a:t>
                      </a:r>
                      <a:r>
                        <a:rPr lang="en-IN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43652"/>
                  </a:ext>
                </a:extLst>
              </a:tr>
              <a:tr h="529130">
                <a:tc>
                  <a:txBody>
                    <a:bodyPr/>
                    <a:lstStyle/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  <a:p>
                      <a:pPr algn="ctr"/>
                      <a:r>
                        <a:rPr lang="en-IN" baseline="30000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  <a:p>
                      <a:pPr algn="ctr"/>
                      <a:r>
                        <a:rPr lang="en-IN" baseline="30000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  <a:p>
                      <a:pPr algn="ctr"/>
                      <a:r>
                        <a:rPr lang="en-IN" baseline="30000" dirty="0"/>
                        <a:t>.</a:t>
                      </a:r>
                    </a:p>
                    <a:p>
                      <a:pPr algn="ctr"/>
                      <a:r>
                        <a:rPr lang="en-IN" baseline="30000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01164"/>
                  </a:ext>
                </a:extLst>
              </a:tr>
              <a:tr h="56405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  <a:r>
                        <a:rPr lang="en-IN" baseline="-25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</a:t>
                      </a:r>
                      <a:r>
                        <a:rPr lang="en-IN" baseline="-25000" dirty="0"/>
                        <a:t>N-1 </a:t>
                      </a:r>
                      <a:r>
                        <a:rPr lang="en-IN" dirty="0"/>
                        <a:t>- 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(Y</a:t>
                      </a:r>
                      <a:r>
                        <a:rPr lang="en-IN" baseline="-25000" dirty="0"/>
                        <a:t>N-1 </a:t>
                      </a:r>
                      <a:r>
                        <a:rPr lang="en-IN" dirty="0"/>
                        <a:t>- 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N-1</a:t>
                      </a:r>
                      <a:r>
                        <a:rPr lang="en-IN" dirty="0"/>
                        <a:t>)</a:t>
                      </a:r>
                      <a:r>
                        <a:rPr lang="en-IN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41093"/>
                  </a:ext>
                </a:extLst>
              </a:tr>
              <a:tr h="4539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  <a:r>
                        <a:rPr lang="en-IN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</a:t>
                      </a:r>
                      <a:r>
                        <a:rPr lang="en-IN" baseline="-25000" dirty="0"/>
                        <a:t>N </a:t>
                      </a:r>
                      <a:r>
                        <a:rPr lang="en-IN" dirty="0"/>
                        <a:t>- 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(Y</a:t>
                      </a:r>
                      <a:r>
                        <a:rPr lang="en-IN" baseline="-25000" dirty="0"/>
                        <a:t>N </a:t>
                      </a:r>
                      <a:r>
                        <a:rPr lang="en-IN" dirty="0"/>
                        <a:t>- Y</a:t>
                      </a:r>
                      <a:r>
                        <a:rPr lang="en-IN" baseline="30000" dirty="0"/>
                        <a:t>^</a:t>
                      </a:r>
                      <a:r>
                        <a:rPr lang="en-IN" baseline="-25000" dirty="0"/>
                        <a:t>N</a:t>
                      </a:r>
                      <a:r>
                        <a:rPr lang="en-IN" dirty="0"/>
                        <a:t>)</a:t>
                      </a:r>
                      <a:r>
                        <a:rPr lang="en-IN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36162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95F7B6-C89E-059E-1DA3-A034D319D3E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415588" y="4824413"/>
            <a:ext cx="1776412" cy="11747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IN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IN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E0FC51-B13D-839E-CB9C-70A485C730B6}"/>
                  </a:ext>
                </a:extLst>
              </p:cNvPr>
              <p:cNvSpPr txBox="1"/>
              <p:nvPr/>
            </p:nvSpPr>
            <p:spPr>
              <a:xfrm>
                <a:off x="1051756" y="5218674"/>
                <a:ext cx="10976066" cy="1301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Mean Squared error (MSE)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000" dirty="0"/>
                          <m:t>(</m:t>
                        </m:r>
                        <m:r>
                          <m:rPr>
                            <m:nor/>
                          </m:rPr>
                          <a:rPr lang="en-IN" sz="2000" dirty="0"/>
                          <m:t>Y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1 </m:t>
                        </m:r>
                        <m:r>
                          <m:rPr>
                            <m:nor/>
                          </m:rPr>
                          <a:rPr lang="en-IN" sz="2000" dirty="0"/>
                          <m:t>− </m:t>
                        </m:r>
                        <m:r>
                          <m:rPr>
                            <m:nor/>
                          </m:rPr>
                          <a:rPr lang="en-IN" sz="2000" dirty="0"/>
                          <m:t>Y</m:t>
                        </m:r>
                        <m:r>
                          <m:rPr>
                            <m:nor/>
                          </m:rPr>
                          <a:rPr lang="en-IN" sz="2000" baseline="30000" dirty="0"/>
                          <m:t>^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IN" sz="2000" dirty="0"/>
                          <m:t>)</m:t>
                        </m:r>
                        <m:r>
                          <m:rPr>
                            <m:nor/>
                          </m:rPr>
                          <a:rPr lang="en-IN" sz="2000" baseline="30000" dirty="0"/>
                          <m:t>2  </m:t>
                        </m:r>
                        <m:r>
                          <m:rPr>
                            <m:nor/>
                          </m:rPr>
                          <a:rPr lang="en-IN" sz="2000" dirty="0"/>
                          <m:t>+ (</m:t>
                        </m:r>
                        <m:r>
                          <m:rPr>
                            <m:nor/>
                          </m:rPr>
                          <a:rPr lang="en-IN" sz="2000" dirty="0"/>
                          <m:t>Y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1 </m:t>
                        </m:r>
                        <m:r>
                          <m:rPr>
                            <m:nor/>
                          </m:rPr>
                          <a:rPr lang="en-IN" sz="2000" dirty="0"/>
                          <m:t>− </m:t>
                        </m:r>
                        <m:r>
                          <m:rPr>
                            <m:nor/>
                          </m:rPr>
                          <a:rPr lang="en-IN" sz="2000" dirty="0"/>
                          <m:t>Y</m:t>
                        </m:r>
                        <m:r>
                          <m:rPr>
                            <m:nor/>
                          </m:rPr>
                          <a:rPr lang="en-IN" sz="2000" baseline="30000" dirty="0"/>
                          <m:t>^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IN" sz="2000" dirty="0"/>
                          <m:t>)</m:t>
                        </m:r>
                        <m:r>
                          <m:rPr>
                            <m:nor/>
                          </m:rPr>
                          <a:rPr lang="en-IN" sz="2000" baseline="30000" dirty="0"/>
                          <m:t>2  </m:t>
                        </m:r>
                        <m:r>
                          <m:rPr>
                            <m:nor/>
                          </m:rPr>
                          <a:rPr lang="en-IN" sz="2000" dirty="0"/>
                          <m:t>+ …… +(</m:t>
                        </m:r>
                        <m:r>
                          <m:rPr>
                            <m:nor/>
                          </m:rPr>
                          <a:rPr lang="en-IN" sz="2000" dirty="0"/>
                          <m:t>YN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−1 − </m:t>
                        </m:r>
                        <m:r>
                          <m:rPr>
                            <m:nor/>
                          </m:rPr>
                          <a:rPr lang="en-IN" sz="2000" dirty="0"/>
                          <m:t>Y</m:t>
                        </m:r>
                        <m:r>
                          <m:rPr>
                            <m:nor/>
                          </m:rPr>
                          <a:rPr lang="en-IN" sz="2000" baseline="30000" dirty="0"/>
                          <m:t>^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−1)2  + </m:t>
                        </m:r>
                        <m:r>
                          <m:rPr>
                            <m:nor/>
                          </m:rPr>
                          <a:rPr lang="en-IN" sz="2000" baseline="30000" dirty="0"/>
                          <m:t>(</m:t>
                        </m:r>
                        <m:r>
                          <m:rPr>
                            <m:nor/>
                          </m:rPr>
                          <a:rPr lang="en-IN" sz="2000" dirty="0"/>
                          <m:t>YN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 −</m:t>
                        </m:r>
                        <m:r>
                          <m:rPr>
                            <m:nor/>
                          </m:rPr>
                          <a:rPr lang="en-IN" sz="2000" dirty="0"/>
                          <m:t>Y</m:t>
                        </m:r>
                        <m:r>
                          <m:rPr>
                            <m:nor/>
                          </m:rPr>
                          <a:rPr lang="en-IN" sz="2000" baseline="30000" dirty="0"/>
                          <m:t>^</m:t>
                        </m:r>
                        <m:r>
                          <m:rPr>
                            <m:nor/>
                          </m:rPr>
                          <a:rPr lang="en-IN" sz="20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IN" sz="2000" dirty="0"/>
                          <m:t>)</m:t>
                        </m:r>
                        <m:r>
                          <m:rPr>
                            <m:nor/>
                          </m:rPr>
                          <a:rPr lang="en-IN" sz="2000" baseline="30000" dirty="0"/>
                          <m:t>2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000" baseline="30000" dirty="0"/>
              </a:p>
              <a:p>
                <a:r>
                  <a:rPr lang="en-IN" sz="2000" baseline="30000" dirty="0"/>
                  <a:t>                                                                           </a:t>
                </a:r>
              </a:p>
              <a:p>
                <a:r>
                  <a:rPr lang="en-IN" sz="2000" baseline="30000" dirty="0"/>
                  <a:t> </a:t>
                </a:r>
                <a:r>
                  <a:rPr lang="en-IN" sz="2000" dirty="0"/>
                  <a:t>                                                  </a:t>
                </a:r>
                <a:r>
                  <a:rPr lang="en-IN" sz="2000" baseline="30000" dirty="0"/>
                  <a:t> </a:t>
                </a:r>
                <a:r>
                  <a:rPr lang="en-IN" sz="2000" dirty="0"/>
                  <a:t>=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IN" sz="2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IN" sz="2000" dirty="0"/>
                              <m:t>Yi</m:t>
                            </m:r>
                            <m:r>
                              <m:rPr>
                                <m:nor/>
                              </m:rPr>
                              <a:rPr lang="en-IN" sz="2000" baseline="-25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en-IN" sz="2000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IN" sz="2000" baseline="30000" dirty="0"/>
                              <m:t>^</m:t>
                            </m:r>
                            <m:r>
                              <m:rPr>
                                <m:nor/>
                              </m:rPr>
                              <a:rPr lang="en-IN" sz="2000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IN" sz="20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000" baseline="30000" dirty="0"/>
                              <m:t>2 </m:t>
                            </m:r>
                          </m:e>
                        </m:nary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000" baseline="30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E0FC51-B13D-839E-CB9C-70A485C7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56" y="5218674"/>
                <a:ext cx="10976066" cy="1301510"/>
              </a:xfrm>
              <a:prstGeom prst="rect">
                <a:avLst/>
              </a:prstGeom>
              <a:blipFill>
                <a:blip r:embed="rId2"/>
                <a:stretch>
                  <a:fillRect l="-611" b="-1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1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FC14-0271-2981-054D-B72AB326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68" y="409026"/>
            <a:ext cx="10058400" cy="908739"/>
          </a:xfrm>
        </p:spPr>
        <p:txBody>
          <a:bodyPr>
            <a:normAutofit/>
          </a:bodyPr>
          <a:lstStyle/>
          <a:p>
            <a:r>
              <a:rPr lang="en-IN" dirty="0"/>
              <a:t>Key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CE22-6DA7-4F55-30B9-DDD36C8D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86" y="1625336"/>
            <a:ext cx="10058400" cy="491678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When a model has no error, the mean squared error equals zero. As error in the model increases, its value also increases.</a:t>
            </a:r>
          </a:p>
          <a:p>
            <a:pPr algn="l"/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Squaring the differences eliminates negative values for the differences and ensures that the mean squared error is always greater than or equal to zero. </a:t>
            </a:r>
          </a:p>
          <a:p>
            <a:pPr algn="l"/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Squaring increases the impact of larger errors. These calculations disproportionately penalize larger errors more than smaller errors. This property is useful to have only smaller errors.</a:t>
            </a:r>
          </a:p>
          <a:p>
            <a:pPr algn="l"/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Square root of the MSE, gives root mean square error (RMSE), RMSE is analogous to the standard deviation.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droid sans"/>
              </a:rPr>
              <a:t> RMSE is given as square root of MSE and gives the average value by which each value is deviated from the actual value.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21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52AC05-2030-B1F5-D5CE-8F9DCC48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405776"/>
            <a:ext cx="10058400" cy="1029947"/>
          </a:xfrm>
        </p:spPr>
        <p:txBody>
          <a:bodyPr/>
          <a:lstStyle/>
          <a:p>
            <a:r>
              <a:rPr lang="en-IN" dirty="0"/>
              <a:t>Example : linear regression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997DBF6-BE58-0A47-C85D-01213CEBB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4" y="1566141"/>
            <a:ext cx="7238250" cy="4636701"/>
          </a:xfrm>
        </p:spPr>
      </p:pic>
    </p:spTree>
    <p:extLst>
      <p:ext uri="{BB962C8B-B14F-4D97-AF65-F5344CB8AC3E}">
        <p14:creationId xmlns:p14="http://schemas.microsoft.com/office/powerpoint/2010/main" val="77137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B19D-6573-A47F-F9ED-86BAF922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25" y="456784"/>
            <a:ext cx="10058400" cy="953470"/>
          </a:xfrm>
        </p:spPr>
        <p:txBody>
          <a:bodyPr/>
          <a:lstStyle/>
          <a:p>
            <a:r>
              <a:rPr lang="en-IN" dirty="0"/>
              <a:t>Worked out EXAMPLE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CB80E4-C4CD-3A5D-7D2A-B208079503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042865"/>
              </p:ext>
            </p:extLst>
          </p:nvPr>
        </p:nvGraphicFramePr>
        <p:xfrm>
          <a:off x="671793" y="1716993"/>
          <a:ext cx="4017416" cy="409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708">
                  <a:extLst>
                    <a:ext uri="{9D8B030D-6E8A-4147-A177-3AD203B41FA5}">
                      <a16:colId xmlns:a16="http://schemas.microsoft.com/office/drawing/2014/main" val="4000665692"/>
                    </a:ext>
                  </a:extLst>
                </a:gridCol>
                <a:gridCol w="2008708">
                  <a:extLst>
                    <a:ext uri="{9D8B030D-6E8A-4147-A177-3AD203B41FA5}">
                      <a16:colId xmlns:a16="http://schemas.microsoft.com/office/drawing/2014/main" val="1002828547"/>
                    </a:ext>
                  </a:extLst>
                </a:gridCol>
              </a:tblGrid>
              <a:tr h="7955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INDEPENDENT VARIABLE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DEPENDENT VARIABLE (y)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04882"/>
                  </a:ext>
                </a:extLst>
              </a:tr>
              <a:tr h="7955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33751"/>
                  </a:ext>
                </a:extLst>
              </a:tr>
              <a:tr h="7955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26096"/>
                  </a:ext>
                </a:extLst>
              </a:tr>
              <a:tr h="7955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06422"/>
                  </a:ext>
                </a:extLst>
              </a:tr>
              <a:tr h="7955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864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DC2FF8-668C-59F7-5333-1F311053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0279" y="1716993"/>
            <a:ext cx="7114864" cy="4426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given data describes two variables one dependent variable y and another independent variable x. The relationship between them is unknown that is for f(x) = y,  function f() is unknown, we are assuming that they have a linear relationship and applying linear regression which gives the value of m and c such that y = mx + c.</a:t>
            </a:r>
          </a:p>
          <a:p>
            <a:pPr marL="0" indent="0">
              <a:buNone/>
            </a:pPr>
            <a:r>
              <a:rPr lang="en-IN" sz="2400" dirty="0"/>
              <a:t>                 Linear regression use the concept of  mean square error , the idea is to minimise the mean square error. By applying linear regression on the above data we get m = 0.95 and c = 1.5</a:t>
            </a:r>
          </a:p>
        </p:txBody>
      </p:sp>
    </p:spTree>
    <p:extLst>
      <p:ext uri="{BB962C8B-B14F-4D97-AF65-F5344CB8AC3E}">
        <p14:creationId xmlns:p14="http://schemas.microsoft.com/office/powerpoint/2010/main" val="166862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D75D4CC-F36E-EE9A-1BAA-DB0D3DFA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9623B0D-D5F6-80CF-1FE1-4703C134D0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4331451"/>
              </p:ext>
            </p:extLst>
          </p:nvPr>
        </p:nvGraphicFramePr>
        <p:xfrm>
          <a:off x="806334" y="374073"/>
          <a:ext cx="10665232" cy="3865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308">
                  <a:extLst>
                    <a:ext uri="{9D8B030D-6E8A-4147-A177-3AD203B41FA5}">
                      <a16:colId xmlns:a16="http://schemas.microsoft.com/office/drawing/2014/main" val="1092830715"/>
                    </a:ext>
                  </a:extLst>
                </a:gridCol>
                <a:gridCol w="2666308">
                  <a:extLst>
                    <a:ext uri="{9D8B030D-6E8A-4147-A177-3AD203B41FA5}">
                      <a16:colId xmlns:a16="http://schemas.microsoft.com/office/drawing/2014/main" val="323647130"/>
                    </a:ext>
                  </a:extLst>
                </a:gridCol>
                <a:gridCol w="2666308">
                  <a:extLst>
                    <a:ext uri="{9D8B030D-6E8A-4147-A177-3AD203B41FA5}">
                      <a16:colId xmlns:a16="http://schemas.microsoft.com/office/drawing/2014/main" val="807837026"/>
                    </a:ext>
                  </a:extLst>
                </a:gridCol>
                <a:gridCol w="2666308">
                  <a:extLst>
                    <a:ext uri="{9D8B030D-6E8A-4147-A177-3AD203B41FA5}">
                      <a16:colId xmlns:a16="http://schemas.microsoft.com/office/drawing/2014/main" val="167053156"/>
                    </a:ext>
                  </a:extLst>
                </a:gridCol>
              </a:tblGrid>
              <a:tr h="10705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VALUE</a:t>
                      </a:r>
                    </a:p>
                    <a:p>
                      <a:pPr algn="ctr"/>
                      <a:r>
                        <a:rPr lang="en-IN" dirty="0"/>
                        <a:t>( from given data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VALUE</a:t>
                      </a:r>
                    </a:p>
                    <a:p>
                      <a:pPr algn="ctr"/>
                      <a:r>
                        <a:rPr lang="en-IN" dirty="0"/>
                        <a:t>( y = 0.95x + 1.5 )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SQUARED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51783"/>
                  </a:ext>
                </a:extLst>
              </a:tr>
              <a:tr h="70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40629"/>
                  </a:ext>
                </a:extLst>
              </a:tr>
              <a:tr h="70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201"/>
                  </a:ext>
                </a:extLst>
              </a:tr>
              <a:tr h="70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64168"/>
                  </a:ext>
                </a:extLst>
              </a:tr>
              <a:tr h="6923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359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CDBF18A9-45FD-2944-FEE8-B6CD4E314C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3384" y="4559531"/>
                <a:ext cx="10665232" cy="1924396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IN" sz="8800" dirty="0"/>
                  <a:t>Therefore the MSE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8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8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8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8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8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IN" sz="88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IN" sz="8800" dirty="0"/>
                              <m:t>Yi</m:t>
                            </m:r>
                            <m:r>
                              <m:rPr>
                                <m:nor/>
                              </m:rPr>
                              <a:rPr lang="en-IN" sz="8800" baseline="-25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en-IN" sz="8800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IN" sz="8800" baseline="30000" dirty="0"/>
                              <m:t>^</m:t>
                            </m:r>
                            <m:r>
                              <m:rPr>
                                <m:nor/>
                              </m:rPr>
                              <a:rPr lang="en-IN" sz="8800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IN" sz="88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8800" baseline="30000" dirty="0"/>
                              <m:t>2 </m:t>
                            </m:r>
                          </m:e>
                        </m:nary>
                      </m:num>
                      <m:den>
                        <m:r>
                          <a:rPr lang="en-IN" sz="8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8800" dirty="0"/>
              </a:p>
              <a:p>
                <a:pPr marL="0" indent="0">
                  <a:buNone/>
                </a:pPr>
                <a:r>
                  <a:rPr lang="en-IN" sz="8800" dirty="0"/>
                  <a:t>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8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8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8800" dirty="0"/>
                          <m:t>0.16 + 2.89 + 4.84 + 0.81</m:t>
                        </m:r>
                      </m:num>
                      <m:den>
                        <m:r>
                          <a:rPr lang="en-IN" sz="8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8800" dirty="0"/>
              </a:p>
              <a:p>
                <a:pPr marL="0" indent="0">
                  <a:buNone/>
                </a:pPr>
                <a:r>
                  <a:rPr lang="en-IN" sz="8800" dirty="0"/>
                  <a:t>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8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8800" b="0" i="1" smtClean="0">
                            <a:latin typeface="Cambria Math" panose="02040503050406030204" pitchFamily="18" charset="0"/>
                          </a:rPr>
                          <m:t>8.7</m:t>
                        </m:r>
                      </m:num>
                      <m:den>
                        <m:r>
                          <a:rPr lang="en-IN" sz="8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8800" dirty="0"/>
                  <a:t>   = 2.175</a:t>
                </a:r>
              </a:p>
              <a:p>
                <a:pPr marL="0" indent="0">
                  <a:buNone/>
                </a:pPr>
                <a:r>
                  <a:rPr lang="en-IN" sz="8800" dirty="0"/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8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IN" sz="8800" dirty="0"/>
                          <m:t>2.175 </m:t>
                        </m:r>
                      </m:e>
                    </m:rad>
                  </m:oMath>
                </a14:m>
                <a:r>
                  <a:rPr lang="en-IN" sz="8800" dirty="0"/>
                  <a:t> = 1.47</a:t>
                </a:r>
              </a:p>
              <a:p>
                <a:pPr marL="0" indent="0">
                  <a:buNone/>
                </a:pPr>
                <a:endParaRPr lang="en-IN" sz="8800" dirty="0"/>
              </a:p>
              <a:p>
                <a:pPr marL="0" indent="0">
                  <a:buNone/>
                </a:pPr>
                <a:endParaRPr lang="en-IN" sz="88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CDBF18A9-45FD-2944-FEE8-B6CD4E314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3384" y="4559531"/>
                <a:ext cx="10665232" cy="1924396"/>
              </a:xfrm>
              <a:blipFill>
                <a:blip r:embed="rId2"/>
                <a:stretch>
                  <a:fillRect l="-743" t="-3165" b="-4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3A686A-2616-1B58-D557-D58A7911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3" y="351633"/>
            <a:ext cx="9868747" cy="53125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4AAE1-FE07-FFD5-6FE5-778001CEEBC8}"/>
              </a:ext>
            </a:extLst>
          </p:cNvPr>
          <p:cNvSpPr txBox="1"/>
          <p:nvPr/>
        </p:nvSpPr>
        <p:spPr>
          <a:xfrm>
            <a:off x="905934" y="6004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>
                <a:hlinkClick r:id="rId3"/>
              </a:rPr>
              <a:t>https://www.geogebra.org/graphing/rdzaxs95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973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8487C-EEB0-5EB6-C3D6-10942AB6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6132299"/>
          </a:xfrm>
        </p:spPr>
        <p:txBody>
          <a:bodyPr>
            <a:normAutofit/>
          </a:bodyPr>
          <a:lstStyle/>
          <a:p>
            <a:r>
              <a:rPr lang="en-IN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72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FFFFFF"/>
      </a:dk1>
      <a:lt1>
        <a:sysClr val="window" lastClr="2D3236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217</TotalTime>
  <Words>519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droid sans</vt:lpstr>
      <vt:lpstr>Rockwell</vt:lpstr>
      <vt:lpstr>Rockwell Condensed</vt:lpstr>
      <vt:lpstr>Wingdings</vt:lpstr>
      <vt:lpstr>Wood Type</vt:lpstr>
      <vt:lpstr>MEAN SQUARE ERROR</vt:lpstr>
      <vt:lpstr>DEFINITION</vt:lpstr>
      <vt:lpstr>formula</vt:lpstr>
      <vt:lpstr>Key features </vt:lpstr>
      <vt:lpstr>Example : linear regression</vt:lpstr>
      <vt:lpstr>Worked out EXAMPLE</vt:lpstr>
      <vt:lpstr>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SQUARE ERROR</dc:title>
  <dc:creator>NOBLE AUSTINE</dc:creator>
  <cp:lastModifiedBy>NOBLE AUSTINE</cp:lastModifiedBy>
  <cp:revision>2</cp:revision>
  <dcterms:created xsi:type="dcterms:W3CDTF">2022-12-29T06:25:26Z</dcterms:created>
  <dcterms:modified xsi:type="dcterms:W3CDTF">2022-12-29T11:48:55Z</dcterms:modified>
</cp:coreProperties>
</file>