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712" autoAdjust="0"/>
  </p:normalViewPr>
  <p:slideViewPr>
    <p:cSldViewPr snapToGrid="0">
      <p:cViewPr>
        <p:scale>
          <a:sx n="90" d="100"/>
          <a:sy n="90" d="100"/>
        </p:scale>
        <p:origin x="552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8/19/2023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fpsyg.2021.702163/full" TargetMode="External"/><Relationship Id="rId2" Type="http://schemas.openxmlformats.org/officeDocument/2006/relationships/hyperlink" Target="https://www.kaggle.com/datasets/mdmahmudulhasansuzan/students-adaptability-level-in-online-education/discussion/330166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Student Adaptability level in Online Education</a:t>
            </a:r>
          </a:p>
        </p:txBody>
      </p:sp>
      <p:pic>
        <p:nvPicPr>
          <p:cNvPr id="29" name="Picture Placeholder 28" descr="Young student drawing on a whiteboard">
            <a:extLst>
              <a:ext uri="{FF2B5EF4-FFF2-40B4-BE49-F238E27FC236}">
                <a16:creationId xmlns:a16="http://schemas.microsoft.com/office/drawing/2014/main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Presenter: Abhinav Jain</a:t>
            </a:r>
          </a:p>
          <a:p>
            <a:r>
              <a:rPr lang="en-US" dirty="0"/>
              <a:t>Instructor : </a:t>
            </a:r>
            <a:r>
              <a:rPr lang="en-US" sz="1600" dirty="0"/>
              <a:t>Michael Cavallo</a:t>
            </a:r>
          </a:p>
          <a:p>
            <a:r>
              <a:rPr lang="en-US" dirty="0"/>
              <a:t>Date : 8/16/2023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" name="image1.png" descr="Logo&#10;&#10;Description automatically generated">
            <a:extLst>
              <a:ext uri="{FF2B5EF4-FFF2-40B4-BE49-F238E27FC236}">
                <a16:creationId xmlns:a16="http://schemas.microsoft.com/office/drawing/2014/main" id="{EA969BD9-AD9D-E6DF-EFE7-1F290C52093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7990" y="3545478"/>
            <a:ext cx="2348517" cy="241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PAGE </a:t>
            </a:r>
            <a:fld id="{4A9B5881-4007-4345-955A-79C2656F0C49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40DE14-61A4-7E57-DC97-08438D55D764}"/>
              </a:ext>
            </a:extLst>
          </p:cNvPr>
          <p:cNvSpPr txBox="1"/>
          <p:nvPr/>
        </p:nvSpPr>
        <p:spPr>
          <a:xfrm>
            <a:off x="503853" y="849086"/>
            <a:ext cx="65127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The COVID-19 pandemic forced educational institutions to shift to online learning abruptly.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oogle Sans"/>
              </a:rPr>
              <a:t>Qu</a:t>
            </a:r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estion raised about student adaptability to online education.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The report will explore the student’s adaptability level to online education during the pandemic.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Adaptability level is the dependent variable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I</a:t>
            </a:r>
            <a:r>
              <a:rPr lang="en-US" dirty="0">
                <a:solidFill>
                  <a:schemeClr val="bg1"/>
                </a:solidFill>
                <a:latin typeface="Google Sans"/>
              </a:rPr>
              <a:t>ndependent variable used Education level, Gender, Institution type, age, financial condition, class-duration </a:t>
            </a:r>
            <a:endParaRPr lang="en-US" b="0" i="0" dirty="0">
              <a:solidFill>
                <a:schemeClr val="bg1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08978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3300"/>
            <a:ext cx="2552123" cy="769720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2DB72-01A8-424A-8CEF-8BD2418A8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361475"/>
            <a:ext cx="2552123" cy="36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Dashboard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AAAEAA-CCF6-4E36-A4A3-5AF49D00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62004"/>
            <a:ext cx="2552123" cy="1594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Problems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Findings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949406-858F-4224-BC48-19746389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0A4E21-00BC-4451-94C9-943503852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6B4E96-2273-A799-404F-97B0B62D5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06" y="1156368"/>
            <a:ext cx="8810587" cy="5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3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855392-9FED-4979-8AC6-A7303764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2717800" cy="772107"/>
          </a:xfrm>
        </p:spPr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1168A37-F12A-42E8-A95E-69747461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902070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E2B34C-7760-453F-8A81-50335F1BD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7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Dashboard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D1379-2C64-4902-A414-90051165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361476"/>
            <a:ext cx="2552123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Problems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383B4-AACC-4685-AB80-6888FAA0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Findings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C3D0FF-B59D-47D4-8EEE-5EF3EA7C3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34DE9-1653-4F9E-B307-C53A27B21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130115-1F1D-ABCA-E45E-205593ADFA66}"/>
              </a:ext>
            </a:extLst>
          </p:cNvPr>
          <p:cNvSpPr txBox="1"/>
          <p:nvPr/>
        </p:nvSpPr>
        <p:spPr>
          <a:xfrm>
            <a:off x="838200" y="1838131"/>
            <a:ext cx="83081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Lack of face-to-face interaction with classmates and instructors.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Difficulty managing time and staying motivated.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Distractions at home.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Technical difficulties.</a:t>
            </a:r>
          </a:p>
        </p:txBody>
      </p:sp>
    </p:spTree>
    <p:extLst>
      <p:ext uri="{BB962C8B-B14F-4D97-AF65-F5344CB8AC3E}">
        <p14:creationId xmlns:p14="http://schemas.microsoft.com/office/powerpoint/2010/main" val="3879804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DC5365-EA36-45A8-8DBD-A6D8461E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7" name="Picture Placeholder 6" descr="Woman with an AR headset">
            <a:extLst>
              <a:ext uri="{FF2B5EF4-FFF2-40B4-BE49-F238E27FC236}">
                <a16:creationId xmlns:a16="http://schemas.microsoft.com/office/drawing/2014/main" id="{2052C005-14A2-483C-8C1A-A3D21FF82E05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6305550" cy="672785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50B89-C4D5-43CB-81F0-EFF4588D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Schools have the Highest adaptability.</a:t>
            </a:r>
          </a:p>
          <a:p>
            <a:r>
              <a:rPr lang="en-US" noProof="1"/>
              <a:t>Boys were more active during online education.</a:t>
            </a:r>
          </a:p>
          <a:p>
            <a:r>
              <a:rPr lang="en-US" noProof="1"/>
              <a:t>Age group between 21-25 was more involved for 1-3 class duration</a:t>
            </a:r>
          </a:p>
          <a:p>
            <a:r>
              <a:rPr lang="en-US" noProof="1"/>
              <a:t>Due to a lack of technology government institution was not able to adapt online education.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2887229-F913-4F63-8EC5-03C72B90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D655AF-5DBD-4954-B607-48D1914F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Dashboard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7730F-1A0D-4B11-BA09-6A6CAA96F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Problems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F60258-6D59-4423-83CC-D7AC9D79D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Findings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4627DB-2C83-4D9C-A498-D5BCC9A2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842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63B31-6429-468C-9624-0D0BBDBA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effectLst/>
              </a:rPr>
              <a:t>The adaptability of students was the key factor in determining the success of online learning.</a:t>
            </a:r>
          </a:p>
          <a:p>
            <a:r>
              <a:rPr lang="en-US" sz="2400" b="0" i="0" dirty="0">
                <a:effectLst/>
              </a:rPr>
              <a:t>Technological proficiency, learning preferences, home environments, time management, digital literacy, and interaction are all important factors in student adaptability.</a:t>
            </a:r>
          </a:p>
          <a:p>
            <a:r>
              <a:rPr lang="en-US" sz="2400" b="0" i="0" dirty="0">
                <a:effectLst/>
              </a:rPr>
              <a:t>Educational institutions and students have demonstrated resilience and resourcefulness in responding to the challenges of online learning.</a:t>
            </a:r>
          </a:p>
          <a:p>
            <a:r>
              <a:rPr lang="en-US" sz="2400" b="0" i="0" dirty="0">
                <a:effectLst/>
              </a:rPr>
              <a:t>The lessons learned from the COVID-19 pandemic will undoubtedly influence the future of education, and the ability of students to adapt and thrive in online learning will be critical.</a:t>
            </a:r>
          </a:p>
          <a:p>
            <a:pPr marL="0" indent="0">
              <a:buNone/>
            </a:pPr>
            <a:endParaRPr lang="en-US" sz="1400" b="0" i="0" dirty="0">
              <a:effectLst/>
              <a:latin typeface="Google Sans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D1241-4F6B-4523-A0D3-68E3CDBC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BF8379-6FA4-47C8-A343-950346DD4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Problem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0DE557-B4FF-44B4-B945-B5B41DBDA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57845"/>
            <a:ext cx="2552123" cy="163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Findings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801CDE-088C-4A56-83CA-BF9F27106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92980D7-ED01-4955-83DB-59BA18C9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91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PAGE </a:t>
            </a:r>
            <a:fld id="{4A9B5881-4007-4345-955A-79C2656F0C49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3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PAGE </a:t>
            </a:r>
            <a:fld id="{4A9B5881-4007-4345-955A-79C2656F0C49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40DE14-61A4-7E57-DC97-08438D55D764}"/>
              </a:ext>
            </a:extLst>
          </p:cNvPr>
          <p:cNvSpPr txBox="1"/>
          <p:nvPr/>
        </p:nvSpPr>
        <p:spPr>
          <a:xfrm>
            <a:off x="2118049" y="2806738"/>
            <a:ext cx="65127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0" i="0" dirty="0">
                <a:solidFill>
                  <a:schemeClr val="bg1"/>
                </a:solidFill>
                <a:effectLst/>
                <a:latin typeface="Google Sans"/>
              </a:rPr>
              <a:t>Questions or Recommendations?</a:t>
            </a:r>
          </a:p>
        </p:txBody>
      </p:sp>
    </p:spTree>
    <p:extLst>
      <p:ext uri="{BB962C8B-B14F-4D97-AF65-F5344CB8AC3E}">
        <p14:creationId xmlns:p14="http://schemas.microsoft.com/office/powerpoint/2010/main" val="38684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F2F3-5E53-1D3F-EBDE-1F5DD4F3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C9311-186C-155E-5901-FB76601ECA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4ED2AD-DD2D-A7AB-C046-2FAF8AF398A6}"/>
              </a:ext>
            </a:extLst>
          </p:cNvPr>
          <p:cNvSpPr txBox="1"/>
          <p:nvPr/>
        </p:nvSpPr>
        <p:spPr>
          <a:xfrm>
            <a:off x="314960" y="434816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Aspira Webfont"/>
              </a:rPr>
              <a:t>[1] Students Adaptability Level in Online Education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Aspira Webfont"/>
              </a:rPr>
              <a:t>Suzan</a:t>
            </a:r>
          </a:p>
          <a:p>
            <a:r>
              <a:rPr lang="en-US" b="1" i="0" u="sng" dirty="0">
                <a:solidFill>
                  <a:schemeClr val="bg1"/>
                </a:solidFill>
                <a:effectLst/>
                <a:latin typeface="Aspira Webfo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https://www.kaggle.com/datasets/mdmahmudulhasansuzan/students-adaptability-level-in-online-education/discussion/330166</a:t>
            </a:r>
            <a:endParaRPr lang="en-US" b="1" i="0" u="sng" dirty="0">
              <a:solidFill>
                <a:schemeClr val="bg1"/>
              </a:solidFill>
              <a:effectLst/>
              <a:latin typeface="Aspira Webfont"/>
            </a:endParaRPr>
          </a:p>
          <a:p>
            <a:endParaRPr lang="en-US" b="1" u="sng" dirty="0">
              <a:solidFill>
                <a:schemeClr val="bg1"/>
              </a:solidFill>
              <a:latin typeface="Aspira Webfont"/>
            </a:endParaRPr>
          </a:p>
          <a:p>
            <a:pPr algn="l"/>
            <a:r>
              <a:rPr lang="en-US" b="1" u="sng" dirty="0">
                <a:solidFill>
                  <a:schemeClr val="bg1"/>
                </a:solidFill>
                <a:latin typeface="Aspira Webfont"/>
              </a:rPr>
              <a:t>[2] </a:t>
            </a:r>
            <a:r>
              <a:rPr lang="en-US" b="1" i="0" dirty="0">
                <a:solidFill>
                  <a:schemeClr val="bg1"/>
                </a:solidFill>
                <a:effectLst/>
                <a:latin typeface="Aspira Webfont"/>
              </a:rPr>
              <a:t>Adaptability and High School Students' Online Learning During COVID-19: A Job Demands-Resources Perspective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Aspira Webfont"/>
              </a:rPr>
              <a:t>Martin et al.</a:t>
            </a:r>
          </a:p>
          <a:p>
            <a:r>
              <a:rPr lang="en-US" b="1" i="0" u="sng" dirty="0">
                <a:solidFill>
                  <a:schemeClr val="bg1"/>
                </a:solidFill>
                <a:effectLst/>
                <a:latin typeface="Aspira Webfo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https://www.frontiersin.org/articles/10.3389/fpsyg.2021.702163/full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69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98415_win32_fixed" id="{1E7205E9-DD76-422B-B9FD-343E9C2C894B}" vid="{008E2BBC-A2E4-4140-B026-F6CAB78406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CFB5EA-1DDA-4423-A8FC-85579F36DE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9969FA-0C19-40F2-9B6F-EADA7B231A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7B5194-E537-408E-9CFF-66A6141D5DE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with animation</Template>
  <TotalTime>4570</TotalTime>
  <Words>343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Aspira Webfont</vt:lpstr>
      <vt:lpstr>Calibri</vt:lpstr>
      <vt:lpstr>Calibri Light</vt:lpstr>
      <vt:lpstr>Google Sans</vt:lpstr>
      <vt:lpstr>Wingdings</vt:lpstr>
      <vt:lpstr>Office Theme</vt:lpstr>
      <vt:lpstr>Student Adaptability level in Online Education</vt:lpstr>
      <vt:lpstr>Introduction</vt:lpstr>
      <vt:lpstr>Dashboard</vt:lpstr>
      <vt:lpstr>Problems</vt:lpstr>
      <vt:lpstr>Findings</vt:lpstr>
      <vt:lpstr>Conclusion</vt:lpstr>
      <vt:lpstr>Thank you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Adaptability level in Online Education</dc:title>
  <dc:creator>Abhinav Jain</dc:creator>
  <cp:lastModifiedBy>Abhinav Jain</cp:lastModifiedBy>
  <cp:revision>6</cp:revision>
  <dcterms:created xsi:type="dcterms:W3CDTF">2023-08-16T18:22:14Z</dcterms:created>
  <dcterms:modified xsi:type="dcterms:W3CDTF">2023-08-22T13:03:16Z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