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62" r:id="rId7"/>
    <p:sldId id="269" r:id="rId8"/>
    <p:sldId id="270" r:id="rId9"/>
    <p:sldId id="274" r:id="rId10"/>
    <p:sldId id="276" r:id="rId11"/>
    <p:sldId id="264" r:id="rId12"/>
    <p:sldId id="271" r:id="rId13"/>
    <p:sldId id="272" r:id="rId14"/>
    <p:sldId id="278" r:id="rId15"/>
    <p:sldId id="273" r:id="rId16"/>
    <p:sldId id="283" r:id="rId17"/>
    <p:sldId id="282" r:id="rId18"/>
    <p:sldId id="263" r:id="rId19"/>
    <p:sldId id="265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E417F-26CF-46C3-BF25-6619FE462D8F}" v="665" dt="2022-05-17T19:55:58.126"/>
    <p1510:client id="{48D99EE1-090A-41F9-9B6F-D63F0A2C33F6}" v="9" dt="2022-05-17T04:02:13.726"/>
    <p1510:client id="{49E98FE7-368C-4EB7-BBA4-D1F65E4E94DA}" v="27" dt="2022-05-17T17:06:13.005"/>
    <p1510:client id="{56B9EC8B-C249-4C03-A46D-106BE2F5224F}" v="305" dt="2022-05-17T18:53:02.792"/>
    <p1510:client id="{70C3047E-B40F-4D6C-9CB4-2E8B35EE6D60}" v="513" dt="2022-05-17T17:53:40.533"/>
    <p1510:client id="{7C96E69D-9A3A-490C-8D1E-71C4FF4A08B5}" v="503" dt="2022-05-17T19:52:40.471"/>
    <p1510:client id="{833C5929-717B-4D0C-89C1-1555B1A6BB77}" v="52" dt="2022-05-17T11:37:20.556"/>
    <p1510:client id="{9623CED5-5FA0-4E66-BD1D-58BD0C0AF760}" v="1619" dt="2022-05-17T17:33:17.273"/>
    <p1510:client id="{AF12D956-CC67-46BA-9467-1F08E4B80FA9}" v="27" dt="2022-05-17T17:19:40.577"/>
    <p1510:client id="{B8ACF94A-87FE-4B14-ADB0-8E9E45B41BE5}" v="108" dt="2022-05-17T14:11:22.570"/>
    <p1510:client id="{C2F066AB-9622-4F8E-B1F9-F7EAB4014814}" v="2044" dt="2022-05-17T19:57:13.107"/>
    <p1510:client id="{DFAB9EEB-5480-4312-A297-D1BDAD0ABAD9}" v="66" dt="2022-05-17T19:05:13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Kasu" userId="S::kasu.k@northeastern.edu::0dd55275-49b1-45aa-9afa-de0f0db8a618" providerId="AD" clId="Web-{29CE417F-26CF-46C3-BF25-6619FE462D8F}"/>
    <pc:docChg chg="delSld modSld">
      <pc:chgData name="Kiran Kasu" userId="S::kasu.k@northeastern.edu::0dd55275-49b1-45aa-9afa-de0f0db8a618" providerId="AD" clId="Web-{29CE417F-26CF-46C3-BF25-6619FE462D8F}" dt="2022-05-17T19:55:58.126" v="567"/>
      <pc:docMkLst>
        <pc:docMk/>
      </pc:docMkLst>
      <pc:sldChg chg="modSp">
        <pc:chgData name="Kiran Kasu" userId="S::kasu.k@northeastern.edu::0dd55275-49b1-45aa-9afa-de0f0db8a618" providerId="AD" clId="Web-{29CE417F-26CF-46C3-BF25-6619FE462D8F}" dt="2022-05-17T19:50:36.162" v="485" actId="20577"/>
        <pc:sldMkLst>
          <pc:docMk/>
          <pc:sldMk cId="2928909008" sldId="256"/>
        </pc:sldMkLst>
        <pc:spChg chg="mod">
          <ac:chgData name="Kiran Kasu" userId="S::kasu.k@northeastern.edu::0dd55275-49b1-45aa-9afa-de0f0db8a618" providerId="AD" clId="Web-{29CE417F-26CF-46C3-BF25-6619FE462D8F}" dt="2022-05-17T19:50:32.506" v="484" actId="20577"/>
          <ac:spMkLst>
            <pc:docMk/>
            <pc:sldMk cId="2928909008" sldId="256"/>
            <ac:spMk id="5" creationId="{20934559-2FAB-B140-CAF9-E005FE2364B0}"/>
          </ac:spMkLst>
        </pc:spChg>
        <pc:spChg chg="mod">
          <ac:chgData name="Kiran Kasu" userId="S::kasu.k@northeastern.edu::0dd55275-49b1-45aa-9afa-de0f0db8a618" providerId="AD" clId="Web-{29CE417F-26CF-46C3-BF25-6619FE462D8F}" dt="2022-05-17T19:50:36.162" v="485" actId="20577"/>
          <ac:spMkLst>
            <pc:docMk/>
            <pc:sldMk cId="2928909008" sldId="256"/>
            <ac:spMk id="6" creationId="{57893508-E983-1BD2-47E2-D2394F5361D4}"/>
          </ac:spMkLst>
        </pc:spChg>
      </pc:sldChg>
      <pc:sldChg chg="modSp">
        <pc:chgData name="Kiran Kasu" userId="S::kasu.k@northeastern.edu::0dd55275-49b1-45aa-9afa-de0f0db8a618" providerId="AD" clId="Web-{29CE417F-26CF-46C3-BF25-6619FE462D8F}" dt="2022-05-17T19:50:26.178" v="483" actId="20577"/>
        <pc:sldMkLst>
          <pc:docMk/>
          <pc:sldMk cId="372189415" sldId="257"/>
        </pc:sldMkLst>
        <pc:spChg chg="mod">
          <ac:chgData name="Kiran Kasu" userId="S::kasu.k@northeastern.edu::0dd55275-49b1-45aa-9afa-de0f0db8a618" providerId="AD" clId="Web-{29CE417F-26CF-46C3-BF25-6619FE462D8F}" dt="2022-05-17T19:35:54.462" v="1" actId="20577"/>
          <ac:spMkLst>
            <pc:docMk/>
            <pc:sldMk cId="372189415" sldId="257"/>
            <ac:spMk id="3" creationId="{5BE6DE09-D7CF-3652-83C5-0D4577CED53C}"/>
          </ac:spMkLst>
        </pc:spChg>
        <pc:spChg chg="mod">
          <ac:chgData name="Kiran Kasu" userId="S::kasu.k@northeastern.edu::0dd55275-49b1-45aa-9afa-de0f0db8a618" providerId="AD" clId="Web-{29CE417F-26CF-46C3-BF25-6619FE462D8F}" dt="2022-05-17T19:50:19.943" v="481" actId="20577"/>
          <ac:spMkLst>
            <pc:docMk/>
            <pc:sldMk cId="372189415" sldId="257"/>
            <ac:spMk id="5" creationId="{03EFD2BD-AF94-090A-6946-4B0F126A5300}"/>
          </ac:spMkLst>
        </pc:spChg>
        <pc:spChg chg="mod">
          <ac:chgData name="Kiran Kasu" userId="S::kasu.k@northeastern.edu::0dd55275-49b1-45aa-9afa-de0f0db8a618" providerId="AD" clId="Web-{29CE417F-26CF-46C3-BF25-6619FE462D8F}" dt="2022-05-17T19:50:26.178" v="483" actId="20577"/>
          <ac:spMkLst>
            <pc:docMk/>
            <pc:sldMk cId="372189415" sldId="257"/>
            <ac:spMk id="6" creationId="{D97A2611-19D6-6264-E9EA-02FAE99FECB8}"/>
          </ac:spMkLst>
        </pc:spChg>
      </pc:sldChg>
      <pc:sldChg chg="modSp">
        <pc:chgData name="Kiran Kasu" userId="S::kasu.k@northeastern.edu::0dd55275-49b1-45aa-9afa-de0f0db8a618" providerId="AD" clId="Web-{29CE417F-26CF-46C3-BF25-6619FE462D8F}" dt="2022-05-17T19:50:48.710" v="489" actId="20577"/>
        <pc:sldMkLst>
          <pc:docMk/>
          <pc:sldMk cId="3868470434" sldId="262"/>
        </pc:sldMkLst>
        <pc:spChg chg="mod">
          <ac:chgData name="Kiran Kasu" userId="S::kasu.k@northeastern.edu::0dd55275-49b1-45aa-9afa-de0f0db8a618" providerId="AD" clId="Web-{29CE417F-26CF-46C3-BF25-6619FE462D8F}" dt="2022-05-17T19:50:44.116" v="487" actId="20577"/>
          <ac:spMkLst>
            <pc:docMk/>
            <pc:sldMk cId="3868470434" sldId="262"/>
            <ac:spMk id="5" creationId="{E56C331F-B9E1-EBEA-F84F-5820862F6F3D}"/>
          </ac:spMkLst>
        </pc:spChg>
        <pc:spChg chg="mod">
          <ac:chgData name="Kiran Kasu" userId="S::kasu.k@northeastern.edu::0dd55275-49b1-45aa-9afa-de0f0db8a618" providerId="AD" clId="Web-{29CE417F-26CF-46C3-BF25-6619FE462D8F}" dt="2022-05-17T19:50:48.710" v="489" actId="20577"/>
          <ac:spMkLst>
            <pc:docMk/>
            <pc:sldMk cId="3868470434" sldId="262"/>
            <ac:spMk id="6" creationId="{83481204-A4FF-449E-BA45-918A6C18E474}"/>
          </ac:spMkLst>
        </pc:spChg>
        <pc:graphicFrameChg chg="mod">
          <ac:chgData name="Kiran Kasu" userId="S::kasu.k@northeastern.edu::0dd55275-49b1-45aa-9afa-de0f0db8a618" providerId="AD" clId="Web-{29CE417F-26CF-46C3-BF25-6619FE462D8F}" dt="2022-05-17T19:36:30.494" v="4" actId="1076"/>
          <ac:graphicFrameMkLst>
            <pc:docMk/>
            <pc:sldMk cId="3868470434" sldId="262"/>
            <ac:graphicFrameMk id="8" creationId="{01C7BC6F-184B-2806-FDB6-0380BC432C89}"/>
          </ac:graphicFrameMkLst>
        </pc:graphicFrameChg>
      </pc:sldChg>
      <pc:sldChg chg="addSp modSp">
        <pc:chgData name="Kiran Kasu" userId="S::kasu.k@northeastern.edu::0dd55275-49b1-45aa-9afa-de0f0db8a618" providerId="AD" clId="Web-{29CE417F-26CF-46C3-BF25-6619FE462D8F}" dt="2022-05-17T19:47:11.109" v="451"/>
        <pc:sldMkLst>
          <pc:docMk/>
          <pc:sldMk cId="2537361360" sldId="263"/>
        </pc:sldMkLst>
        <pc:spChg chg="mod">
          <ac:chgData name="Kiran Kasu" userId="S::kasu.k@northeastern.edu::0dd55275-49b1-45aa-9afa-de0f0db8a618" providerId="AD" clId="Web-{29CE417F-26CF-46C3-BF25-6619FE462D8F}" dt="2022-05-17T19:44:53.495" v="189"/>
          <ac:spMkLst>
            <pc:docMk/>
            <pc:sldMk cId="2537361360" sldId="263"/>
            <ac:spMk id="2" creationId="{FB250418-A2E8-6AC4-79D5-93FEF54248E2}"/>
          </ac:spMkLst>
        </pc:spChg>
        <pc:spChg chg="mod">
          <ac:chgData name="Kiran Kasu" userId="S::kasu.k@northeastern.edu::0dd55275-49b1-45aa-9afa-de0f0db8a618" providerId="AD" clId="Web-{29CE417F-26CF-46C3-BF25-6619FE462D8F}" dt="2022-05-17T19:46:51.686" v="428" actId="20577"/>
          <ac:spMkLst>
            <pc:docMk/>
            <pc:sldMk cId="2537361360" sldId="263"/>
            <ac:spMk id="3" creationId="{BACFB787-6820-FBCD-2983-A426D5322137}"/>
          </ac:spMkLst>
        </pc:spChg>
        <pc:spChg chg="mod">
          <ac:chgData name="Kiran Kasu" userId="S::kasu.k@northeastern.edu::0dd55275-49b1-45aa-9afa-de0f0db8a618" providerId="AD" clId="Web-{29CE417F-26CF-46C3-BF25-6619FE462D8F}" dt="2022-05-17T19:47:03.109" v="449" actId="20577"/>
          <ac:spMkLst>
            <pc:docMk/>
            <pc:sldMk cId="2537361360" sldId="263"/>
            <ac:spMk id="5" creationId="{B5BFEA96-D4D6-4745-AE2F-AAC8A753ED6C}"/>
          </ac:spMkLst>
        </pc:spChg>
        <pc:spChg chg="mod">
          <ac:chgData name="Kiran Kasu" userId="S::kasu.k@northeastern.edu::0dd55275-49b1-45aa-9afa-de0f0db8a618" providerId="AD" clId="Web-{29CE417F-26CF-46C3-BF25-6619FE462D8F}" dt="2022-05-17T19:47:08.812" v="450" actId="20577"/>
          <ac:spMkLst>
            <pc:docMk/>
            <pc:sldMk cId="2537361360" sldId="263"/>
            <ac:spMk id="6" creationId="{0DE0BBBA-1018-8166-D7E1-96B3FA9F2779}"/>
          </ac:spMkLst>
        </pc:spChg>
        <pc:spChg chg="add">
          <ac:chgData name="Kiran Kasu" userId="S::kasu.k@northeastern.edu::0dd55275-49b1-45aa-9afa-de0f0db8a618" providerId="AD" clId="Web-{29CE417F-26CF-46C3-BF25-6619FE462D8F}" dt="2022-05-17T19:47:11.109" v="451"/>
          <ac:spMkLst>
            <pc:docMk/>
            <pc:sldMk cId="2537361360" sldId="263"/>
            <ac:spMk id="7" creationId="{B6231A53-E3D1-EDCD-1081-FCE998545063}"/>
          </ac:spMkLst>
        </pc:spChg>
      </pc:sldChg>
      <pc:sldChg chg="addSp modSp">
        <pc:chgData name="Kiran Kasu" userId="S::kasu.k@northeastern.edu::0dd55275-49b1-45aa-9afa-de0f0db8a618" providerId="AD" clId="Web-{29CE417F-26CF-46C3-BF25-6619FE462D8F}" dt="2022-05-17T19:52:24.322" v="506" actId="20577"/>
        <pc:sldMkLst>
          <pc:docMk/>
          <pc:sldMk cId="3096566162" sldId="264"/>
        </pc:sldMkLst>
        <pc:spChg chg="mod">
          <ac:chgData name="Kiran Kasu" userId="S::kasu.k@northeastern.edu::0dd55275-49b1-45aa-9afa-de0f0db8a618" providerId="AD" clId="Web-{29CE417F-26CF-46C3-BF25-6619FE462D8F}" dt="2022-05-17T19:52:24.322" v="506" actId="20577"/>
          <ac:spMkLst>
            <pc:docMk/>
            <pc:sldMk cId="3096566162" sldId="264"/>
            <ac:spMk id="5" creationId="{07AF1258-F636-266D-8EA8-81F638423563}"/>
          </ac:spMkLst>
        </pc:spChg>
        <pc:spChg chg="mod">
          <ac:chgData name="Kiran Kasu" userId="S::kasu.k@northeastern.edu::0dd55275-49b1-45aa-9afa-de0f0db8a618" providerId="AD" clId="Web-{29CE417F-26CF-46C3-BF25-6619FE462D8F}" dt="2022-05-17T19:52:12.915" v="503" actId="20577"/>
          <ac:spMkLst>
            <pc:docMk/>
            <pc:sldMk cId="3096566162" sldId="264"/>
            <ac:spMk id="6" creationId="{54E61A3B-8439-38D3-2558-9340F5FA054C}"/>
          </ac:spMkLst>
        </pc:spChg>
        <pc:spChg chg="add">
          <ac:chgData name="Kiran Kasu" userId="S::kasu.k@northeastern.edu::0dd55275-49b1-45aa-9afa-de0f0db8a618" providerId="AD" clId="Web-{29CE417F-26CF-46C3-BF25-6619FE462D8F}" dt="2022-05-17T19:52:06.103" v="501"/>
          <ac:spMkLst>
            <pc:docMk/>
            <pc:sldMk cId="3096566162" sldId="264"/>
            <ac:spMk id="8" creationId="{069243F7-EA32-CB8B-6451-8EC67D1FE7D6}"/>
          </ac:spMkLst>
        </pc:spChg>
        <pc:spChg chg="mod">
          <ac:chgData name="Kiran Kasu" userId="S::kasu.k@northeastern.edu::0dd55275-49b1-45aa-9afa-de0f0db8a618" providerId="AD" clId="Web-{29CE417F-26CF-46C3-BF25-6619FE462D8F}" dt="2022-05-17T19:38:24.326" v="24" actId="1076"/>
          <ac:spMkLst>
            <pc:docMk/>
            <pc:sldMk cId="3096566162" sldId="264"/>
            <ac:spMk id="26" creationId="{991578CB-27DC-293E-92E0-745778291C25}"/>
          </ac:spMkLst>
        </pc:spChg>
      </pc:sldChg>
      <pc:sldChg chg="modSp">
        <pc:chgData name="Kiran Kasu" userId="S::kasu.k@northeastern.edu::0dd55275-49b1-45aa-9afa-de0f0db8a618" providerId="AD" clId="Web-{29CE417F-26CF-46C3-BF25-6619FE462D8F}" dt="2022-05-17T19:47:50.579" v="458"/>
        <pc:sldMkLst>
          <pc:docMk/>
          <pc:sldMk cId="3718639105" sldId="265"/>
        </pc:sldMkLst>
        <pc:spChg chg="mod">
          <ac:chgData name="Kiran Kasu" userId="S::kasu.k@northeastern.edu::0dd55275-49b1-45aa-9afa-de0f0db8a618" providerId="AD" clId="Web-{29CE417F-26CF-46C3-BF25-6619FE462D8F}" dt="2022-05-17T19:47:50.579" v="458"/>
          <ac:spMkLst>
            <pc:docMk/>
            <pc:sldMk cId="3718639105" sldId="265"/>
            <ac:spMk id="2" creationId="{6910E289-F2B8-8076-7F0F-DE609B1F0B03}"/>
          </ac:spMkLst>
        </pc:spChg>
        <pc:spChg chg="mod">
          <ac:chgData name="Kiran Kasu" userId="S::kasu.k@northeastern.edu::0dd55275-49b1-45aa-9afa-de0f0db8a618" providerId="AD" clId="Web-{29CE417F-26CF-46C3-BF25-6619FE462D8F}" dt="2022-05-17T19:47:41.938" v="456" actId="1076"/>
          <ac:spMkLst>
            <pc:docMk/>
            <pc:sldMk cId="3718639105" sldId="265"/>
            <ac:spMk id="3" creationId="{8B0E55F9-BF95-73E3-3033-B117A4F16551}"/>
          </ac:spMkLst>
        </pc:spChg>
      </pc:sldChg>
      <pc:sldChg chg="modSp">
        <pc:chgData name="Kiran Kasu" userId="S::kasu.k@northeastern.edu::0dd55275-49b1-45aa-9afa-de0f0db8a618" providerId="AD" clId="Web-{29CE417F-26CF-46C3-BF25-6619FE462D8F}" dt="2022-05-17T19:51:00.851" v="491" actId="20577"/>
        <pc:sldMkLst>
          <pc:docMk/>
          <pc:sldMk cId="750316172" sldId="269"/>
        </pc:sldMkLst>
        <pc:spChg chg="mod">
          <ac:chgData name="Kiran Kasu" userId="S::kasu.k@northeastern.edu::0dd55275-49b1-45aa-9afa-de0f0db8a618" providerId="AD" clId="Web-{29CE417F-26CF-46C3-BF25-6619FE462D8F}" dt="2022-05-17T19:51:00.851" v="491" actId="20577"/>
          <ac:spMkLst>
            <pc:docMk/>
            <pc:sldMk cId="750316172" sldId="269"/>
            <ac:spMk id="6" creationId="{17E9E5CC-E785-EAE9-36D6-CFAFF42E925A}"/>
          </ac:spMkLst>
        </pc:spChg>
      </pc:sldChg>
      <pc:sldChg chg="modSp">
        <pc:chgData name="Kiran Kasu" userId="S::kasu.k@northeastern.edu::0dd55275-49b1-45aa-9afa-de0f0db8a618" providerId="AD" clId="Web-{29CE417F-26CF-46C3-BF25-6619FE462D8F}" dt="2022-05-17T19:51:16.757" v="494" actId="20577"/>
        <pc:sldMkLst>
          <pc:docMk/>
          <pc:sldMk cId="3137890617" sldId="270"/>
        </pc:sldMkLst>
        <pc:spChg chg="mod">
          <ac:chgData name="Kiran Kasu" userId="S::kasu.k@northeastern.edu::0dd55275-49b1-45aa-9afa-de0f0db8a618" providerId="AD" clId="Web-{29CE417F-26CF-46C3-BF25-6619FE462D8F}" dt="2022-05-17T19:51:08.288" v="492" actId="20577"/>
          <ac:spMkLst>
            <pc:docMk/>
            <pc:sldMk cId="3137890617" sldId="270"/>
            <ac:spMk id="5" creationId="{69EC57A1-7468-897B-56E3-1218F6B030DF}"/>
          </ac:spMkLst>
        </pc:spChg>
        <pc:spChg chg="mod">
          <ac:chgData name="Kiran Kasu" userId="S::kasu.k@northeastern.edu::0dd55275-49b1-45aa-9afa-de0f0db8a618" providerId="AD" clId="Web-{29CE417F-26CF-46C3-BF25-6619FE462D8F}" dt="2022-05-17T19:51:16.757" v="494" actId="20577"/>
          <ac:spMkLst>
            <pc:docMk/>
            <pc:sldMk cId="3137890617" sldId="270"/>
            <ac:spMk id="6" creationId="{CD644CDA-77C3-4CFC-2EC4-5A4A34E6F176}"/>
          </ac:spMkLst>
        </pc:spChg>
      </pc:sldChg>
      <pc:sldChg chg="addSp modSp">
        <pc:chgData name="Kiran Kasu" userId="S::kasu.k@northeastern.edu::0dd55275-49b1-45aa-9afa-de0f0db8a618" providerId="AD" clId="Web-{29CE417F-26CF-46C3-BF25-6619FE462D8F}" dt="2022-05-17T19:52:49.948" v="515" actId="20577"/>
        <pc:sldMkLst>
          <pc:docMk/>
          <pc:sldMk cId="3888444180" sldId="271"/>
        </pc:sldMkLst>
        <pc:spChg chg="mod">
          <ac:chgData name="Kiran Kasu" userId="S::kasu.k@northeastern.edu::0dd55275-49b1-45aa-9afa-de0f0db8a618" providerId="AD" clId="Web-{29CE417F-26CF-46C3-BF25-6619FE462D8F}" dt="2022-05-17T19:52:35.869" v="508" actId="14100"/>
          <ac:spMkLst>
            <pc:docMk/>
            <pc:sldMk cId="3888444180" sldId="271"/>
            <ac:spMk id="2" creationId="{C4AD41DE-95C2-3440-EAC6-C5AF6278EA07}"/>
          </ac:spMkLst>
        </pc:spChg>
        <pc:spChg chg="add mod">
          <ac:chgData name="Kiran Kasu" userId="S::kasu.k@northeastern.edu::0dd55275-49b1-45aa-9afa-de0f0db8a618" providerId="AD" clId="Web-{29CE417F-26CF-46C3-BF25-6619FE462D8F}" dt="2022-05-17T19:40:53.581" v="97" actId="20577"/>
          <ac:spMkLst>
            <pc:docMk/>
            <pc:sldMk cId="3888444180" sldId="271"/>
            <ac:spMk id="3" creationId="{89F28756-B6D3-78D2-F145-C7DA140F62D2}"/>
          </ac:spMkLst>
        </pc:spChg>
        <pc:spChg chg="mod">
          <ac:chgData name="Kiran Kasu" userId="S::kasu.k@northeastern.edu::0dd55275-49b1-45aa-9afa-de0f0db8a618" providerId="AD" clId="Web-{29CE417F-26CF-46C3-BF25-6619FE462D8F}" dt="2022-05-17T19:52:49.948" v="515" actId="20577"/>
          <ac:spMkLst>
            <pc:docMk/>
            <pc:sldMk cId="3888444180" sldId="271"/>
            <ac:spMk id="11" creationId="{CA2D7F68-98A5-6483-57A8-D91720A5847D}"/>
          </ac:spMkLst>
        </pc:spChg>
        <pc:picChg chg="mod">
          <ac:chgData name="Kiran Kasu" userId="S::kasu.k@northeastern.edu::0dd55275-49b1-45aa-9afa-de0f0db8a618" providerId="AD" clId="Web-{29CE417F-26CF-46C3-BF25-6619FE462D8F}" dt="2022-05-17T19:39:08.390" v="32"/>
          <ac:picMkLst>
            <pc:docMk/>
            <pc:sldMk cId="3888444180" sldId="271"/>
            <ac:picMk id="8" creationId="{C423A567-D25C-B162-0761-342C8581FFE8}"/>
          </ac:picMkLst>
        </pc:picChg>
      </pc:sldChg>
      <pc:sldChg chg="addSp modSp">
        <pc:chgData name="Kiran Kasu" userId="S::kasu.k@northeastern.edu::0dd55275-49b1-45aa-9afa-de0f0db8a618" providerId="AD" clId="Web-{29CE417F-26CF-46C3-BF25-6619FE462D8F}" dt="2022-05-17T19:52:58.308" v="516" actId="14100"/>
        <pc:sldMkLst>
          <pc:docMk/>
          <pc:sldMk cId="1467687350" sldId="272"/>
        </pc:sldMkLst>
        <pc:spChg chg="mod">
          <ac:chgData name="Kiran Kasu" userId="S::kasu.k@northeastern.edu::0dd55275-49b1-45aa-9afa-de0f0db8a618" providerId="AD" clId="Web-{29CE417F-26CF-46C3-BF25-6619FE462D8F}" dt="2022-05-17T19:52:58.308" v="516" actId="14100"/>
          <ac:spMkLst>
            <pc:docMk/>
            <pc:sldMk cId="1467687350" sldId="272"/>
            <ac:spMk id="2" creationId="{C4AD41DE-95C2-3440-EAC6-C5AF6278EA07}"/>
          </ac:spMkLst>
        </pc:spChg>
        <pc:spChg chg="add mod">
          <ac:chgData name="Kiran Kasu" userId="S::kasu.k@northeastern.edu::0dd55275-49b1-45aa-9afa-de0f0db8a618" providerId="AD" clId="Web-{29CE417F-26CF-46C3-BF25-6619FE462D8F}" dt="2022-05-17T19:40:59.175" v="99" actId="20577"/>
          <ac:spMkLst>
            <pc:docMk/>
            <pc:sldMk cId="1467687350" sldId="272"/>
            <ac:spMk id="3" creationId="{65D88D5F-9080-7DB9-BD2F-0BCB78B5EB0F}"/>
          </ac:spMkLst>
        </pc:spChg>
        <pc:spChg chg="mod">
          <ac:chgData name="Kiran Kasu" userId="S::kasu.k@northeastern.edu::0dd55275-49b1-45aa-9afa-de0f0db8a618" providerId="AD" clId="Web-{29CE417F-26CF-46C3-BF25-6619FE462D8F}" dt="2022-05-17T19:40:11.845" v="93" actId="20577"/>
          <ac:spMkLst>
            <pc:docMk/>
            <pc:sldMk cId="1467687350" sldId="272"/>
            <ac:spMk id="5" creationId="{07AF1258-F636-266D-8EA8-81F638423563}"/>
          </ac:spMkLst>
        </pc:spChg>
        <pc:picChg chg="mod">
          <ac:chgData name="Kiran Kasu" userId="S::kasu.k@northeastern.edu::0dd55275-49b1-45aa-9afa-de0f0db8a618" providerId="AD" clId="Web-{29CE417F-26CF-46C3-BF25-6619FE462D8F}" dt="2022-05-17T19:39:39.657" v="50"/>
          <ac:picMkLst>
            <pc:docMk/>
            <pc:sldMk cId="1467687350" sldId="272"/>
            <ac:picMk id="9" creationId="{8184FD7F-72E0-ABAD-F6FE-99C1F7E35C58}"/>
          </ac:picMkLst>
        </pc:picChg>
      </pc:sldChg>
      <pc:sldChg chg="modSp">
        <pc:chgData name="Kiran Kasu" userId="S::kasu.k@northeastern.edu::0dd55275-49b1-45aa-9afa-de0f0db8a618" providerId="AD" clId="Web-{29CE417F-26CF-46C3-BF25-6619FE462D8F}" dt="2022-05-17T19:43:32.649" v="173" actId="20577"/>
        <pc:sldMkLst>
          <pc:docMk/>
          <pc:sldMk cId="3219138067" sldId="273"/>
        </pc:sldMkLst>
        <pc:spChg chg="mod">
          <ac:chgData name="Kiran Kasu" userId="S::kasu.k@northeastern.edu::0dd55275-49b1-45aa-9afa-de0f0db8a618" providerId="AD" clId="Web-{29CE417F-26CF-46C3-BF25-6619FE462D8F}" dt="2022-05-17T19:42:25.522" v="161" actId="14100"/>
          <ac:spMkLst>
            <pc:docMk/>
            <pc:sldMk cId="3219138067" sldId="273"/>
            <ac:spMk id="2" creationId="{C4AD41DE-95C2-3440-EAC6-C5AF6278EA07}"/>
          </ac:spMkLst>
        </pc:spChg>
        <pc:spChg chg="mod">
          <ac:chgData name="Kiran Kasu" userId="S::kasu.k@northeastern.edu::0dd55275-49b1-45aa-9afa-de0f0db8a618" providerId="AD" clId="Web-{29CE417F-26CF-46C3-BF25-6619FE462D8F}" dt="2022-05-17T19:43:32.649" v="173" actId="20577"/>
          <ac:spMkLst>
            <pc:docMk/>
            <pc:sldMk cId="3219138067" sldId="273"/>
            <ac:spMk id="11" creationId="{CA2D7F68-98A5-6483-57A8-D91720A5847D}"/>
          </ac:spMkLst>
        </pc:spChg>
        <pc:picChg chg="mod">
          <ac:chgData name="Kiran Kasu" userId="S::kasu.k@northeastern.edu::0dd55275-49b1-45aa-9afa-de0f0db8a618" providerId="AD" clId="Web-{29CE417F-26CF-46C3-BF25-6619FE462D8F}" dt="2022-05-17T19:42:06.005" v="154" actId="1076"/>
          <ac:picMkLst>
            <pc:docMk/>
            <pc:sldMk cId="3219138067" sldId="273"/>
            <ac:picMk id="3" creationId="{8795BF62-0575-5D0E-6212-8B0532CAD6EA}"/>
          </ac:picMkLst>
        </pc:picChg>
      </pc:sldChg>
      <pc:sldChg chg="addSp modSp">
        <pc:chgData name="Kiran Kasu" userId="S::kasu.k@northeastern.edu::0dd55275-49b1-45aa-9afa-de0f0db8a618" providerId="AD" clId="Web-{29CE417F-26CF-46C3-BF25-6619FE462D8F}" dt="2022-05-17T19:51:36.336" v="497" actId="20577"/>
        <pc:sldMkLst>
          <pc:docMk/>
          <pc:sldMk cId="2339953035" sldId="274"/>
        </pc:sldMkLst>
        <pc:spChg chg="mod">
          <ac:chgData name="Kiran Kasu" userId="S::kasu.k@northeastern.edu::0dd55275-49b1-45aa-9afa-de0f0db8a618" providerId="AD" clId="Web-{29CE417F-26CF-46C3-BF25-6619FE462D8F}" dt="2022-05-17T19:51:25.539" v="495" actId="20577"/>
          <ac:spMkLst>
            <pc:docMk/>
            <pc:sldMk cId="2339953035" sldId="274"/>
            <ac:spMk id="3" creationId="{C218EF63-B4D5-E4A9-138C-CEC6C0E2792C}"/>
          </ac:spMkLst>
        </pc:spChg>
        <pc:spChg chg="mod">
          <ac:chgData name="Kiran Kasu" userId="S::kasu.k@northeastern.edu::0dd55275-49b1-45aa-9afa-de0f0db8a618" providerId="AD" clId="Web-{29CE417F-26CF-46C3-BF25-6619FE462D8F}" dt="2022-05-17T19:37:15.324" v="19" actId="20577"/>
          <ac:spMkLst>
            <pc:docMk/>
            <pc:sldMk cId="2339953035" sldId="274"/>
            <ac:spMk id="4" creationId="{066C8973-5802-336E-EB15-942B1C37AEF8}"/>
          </ac:spMkLst>
        </pc:spChg>
        <pc:spChg chg="add mod">
          <ac:chgData name="Kiran Kasu" userId="S::kasu.k@northeastern.edu::0dd55275-49b1-45aa-9afa-de0f0db8a618" providerId="AD" clId="Web-{29CE417F-26CF-46C3-BF25-6619FE462D8F}" dt="2022-05-17T19:38:44.827" v="28" actId="20577"/>
          <ac:spMkLst>
            <pc:docMk/>
            <pc:sldMk cId="2339953035" sldId="274"/>
            <ac:spMk id="5" creationId="{52647C5B-96DE-A984-1984-917B187126F1}"/>
          </ac:spMkLst>
        </pc:spChg>
        <pc:spChg chg="mod">
          <ac:chgData name="Kiran Kasu" userId="S::kasu.k@northeastern.edu::0dd55275-49b1-45aa-9afa-de0f0db8a618" providerId="AD" clId="Web-{29CE417F-26CF-46C3-BF25-6619FE462D8F}" dt="2022-05-17T19:51:36.336" v="497" actId="20577"/>
          <ac:spMkLst>
            <pc:docMk/>
            <pc:sldMk cId="2339953035" sldId="274"/>
            <ac:spMk id="8" creationId="{A8DBA73F-5D4B-12D3-022C-C4AAE4ABAD37}"/>
          </ac:spMkLst>
        </pc:spChg>
      </pc:sldChg>
      <pc:sldChg chg="addSp modSp">
        <pc:chgData name="Kiran Kasu" userId="S::kasu.k@northeastern.edu::0dd55275-49b1-45aa-9afa-de0f0db8a618" providerId="AD" clId="Web-{29CE417F-26CF-46C3-BF25-6619FE462D8F}" dt="2022-05-17T19:52:01.946" v="500"/>
        <pc:sldMkLst>
          <pc:docMk/>
          <pc:sldMk cId="1454581405" sldId="276"/>
        </pc:sldMkLst>
        <pc:spChg chg="add mod">
          <ac:chgData name="Kiran Kasu" userId="S::kasu.k@northeastern.edu::0dd55275-49b1-45aa-9afa-de0f0db8a618" providerId="AD" clId="Web-{29CE417F-26CF-46C3-BF25-6619FE462D8F}" dt="2022-05-17T19:51:48.462" v="499" actId="1076"/>
          <ac:spMkLst>
            <pc:docMk/>
            <pc:sldMk cId="1454581405" sldId="276"/>
            <ac:spMk id="18" creationId="{0B25959C-BDF2-C167-D14F-2630010BEB1A}"/>
          </ac:spMkLst>
        </pc:spChg>
        <pc:spChg chg="add mod">
          <ac:chgData name="Kiran Kasu" userId="S::kasu.k@northeastern.edu::0dd55275-49b1-45aa-9afa-de0f0db8a618" providerId="AD" clId="Web-{29CE417F-26CF-46C3-BF25-6619FE462D8F}" dt="2022-05-17T19:52:01.946" v="500"/>
          <ac:spMkLst>
            <pc:docMk/>
            <pc:sldMk cId="1454581405" sldId="276"/>
            <ac:spMk id="19" creationId="{2A44E51D-ABA1-D315-8B22-7FA7DE8A9179}"/>
          </ac:spMkLst>
        </pc:spChg>
      </pc:sldChg>
      <pc:sldChg chg="modSp">
        <pc:chgData name="Kiran Kasu" userId="S::kasu.k@northeastern.edu::0dd55275-49b1-45aa-9afa-de0f0db8a618" providerId="AD" clId="Web-{29CE417F-26CF-46C3-BF25-6619FE462D8F}" dt="2022-05-17T19:41:53.052" v="150" actId="20577"/>
        <pc:sldMkLst>
          <pc:docMk/>
          <pc:sldMk cId="994051810" sldId="278"/>
        </pc:sldMkLst>
        <pc:spChg chg="mod">
          <ac:chgData name="Kiran Kasu" userId="S::kasu.k@northeastern.edu::0dd55275-49b1-45aa-9afa-de0f0db8a618" providerId="AD" clId="Web-{29CE417F-26CF-46C3-BF25-6619FE462D8F}" dt="2022-05-17T19:41:53.052" v="150" actId="20577"/>
          <ac:spMkLst>
            <pc:docMk/>
            <pc:sldMk cId="994051810" sldId="278"/>
            <ac:spMk id="3" creationId="{B44CD546-DA4C-FB35-FBD3-296EDA29E3E8}"/>
          </ac:spMkLst>
        </pc:spChg>
        <pc:spChg chg="mod">
          <ac:chgData name="Kiran Kasu" userId="S::kasu.k@northeastern.edu::0dd55275-49b1-45aa-9afa-de0f0db8a618" providerId="AD" clId="Web-{29CE417F-26CF-46C3-BF25-6619FE462D8F}" dt="2022-05-17T19:41:14.379" v="102" actId="20577"/>
          <ac:spMkLst>
            <pc:docMk/>
            <pc:sldMk cId="994051810" sldId="278"/>
            <ac:spMk id="5" creationId="{07AF1258-F636-266D-8EA8-81F638423563}"/>
          </ac:spMkLst>
        </pc:spChg>
        <pc:spChg chg="mod">
          <ac:chgData name="Kiran Kasu" userId="S::kasu.k@northeastern.edu::0dd55275-49b1-45aa-9afa-de0f0db8a618" providerId="AD" clId="Web-{29CE417F-26CF-46C3-BF25-6619FE462D8F}" dt="2022-05-17T19:41:22.223" v="103" actId="20577"/>
          <ac:spMkLst>
            <pc:docMk/>
            <pc:sldMk cId="994051810" sldId="278"/>
            <ac:spMk id="6" creationId="{54E61A3B-8439-38D3-2558-9340F5FA054C}"/>
          </ac:spMkLst>
        </pc:spChg>
        <pc:picChg chg="mod">
          <ac:chgData name="Kiran Kasu" userId="S::kasu.k@northeastern.edu::0dd55275-49b1-45aa-9afa-de0f0db8a618" providerId="AD" clId="Web-{29CE417F-26CF-46C3-BF25-6619FE462D8F}" dt="2022-05-17T19:40:35.018" v="94"/>
          <ac:picMkLst>
            <pc:docMk/>
            <pc:sldMk cId="994051810" sldId="278"/>
            <ac:picMk id="9" creationId="{CCFA0DBD-D203-6AF4-C81D-0F8430FBC9CC}"/>
          </ac:picMkLst>
        </pc:picChg>
      </pc:sldChg>
      <pc:sldChg chg="del">
        <pc:chgData name="Kiran Kasu" userId="S::kasu.k@northeastern.edu::0dd55275-49b1-45aa-9afa-de0f0db8a618" providerId="AD" clId="Web-{29CE417F-26CF-46C3-BF25-6619FE462D8F}" dt="2022-05-17T19:47:13.609" v="452"/>
        <pc:sldMkLst>
          <pc:docMk/>
          <pc:sldMk cId="3924394797" sldId="279"/>
        </pc:sldMkLst>
      </pc:sldChg>
      <pc:sldChg chg="modSp">
        <pc:chgData name="Kiran Kasu" userId="S::kasu.k@northeastern.edu::0dd55275-49b1-45aa-9afa-de0f0db8a618" providerId="AD" clId="Web-{29CE417F-26CF-46C3-BF25-6619FE462D8F}" dt="2022-05-17T19:48:00.079" v="460" actId="14100"/>
        <pc:sldMkLst>
          <pc:docMk/>
          <pc:sldMk cId="3693829854" sldId="280"/>
        </pc:sldMkLst>
        <pc:spChg chg="mod">
          <ac:chgData name="Kiran Kasu" userId="S::kasu.k@northeastern.edu::0dd55275-49b1-45aa-9afa-de0f0db8a618" providerId="AD" clId="Web-{29CE417F-26CF-46C3-BF25-6619FE462D8F}" dt="2022-05-17T19:48:00.079" v="460" actId="14100"/>
          <ac:spMkLst>
            <pc:docMk/>
            <pc:sldMk cId="3693829854" sldId="280"/>
            <ac:spMk id="2" creationId="{AB5A21D1-C682-0682-2AF7-6BAF547E02BB}"/>
          </ac:spMkLst>
        </pc:spChg>
      </pc:sldChg>
      <pc:sldChg chg="addSp delSp modSp">
        <pc:chgData name="Kiran Kasu" userId="S::kasu.k@northeastern.edu::0dd55275-49b1-45aa-9afa-de0f0db8a618" providerId="AD" clId="Web-{29CE417F-26CF-46C3-BF25-6619FE462D8F}" dt="2022-05-17T19:54:47.655" v="566" actId="14100"/>
        <pc:sldMkLst>
          <pc:docMk/>
          <pc:sldMk cId="1453271156" sldId="281"/>
        </pc:sldMkLst>
        <pc:spChg chg="mod">
          <ac:chgData name="Kiran Kasu" userId="S::kasu.k@northeastern.edu::0dd55275-49b1-45aa-9afa-de0f0db8a618" providerId="AD" clId="Web-{29CE417F-26CF-46C3-BF25-6619FE462D8F}" dt="2022-05-17T19:53:27.730" v="522" actId="20577"/>
          <ac:spMkLst>
            <pc:docMk/>
            <pc:sldMk cId="1453271156" sldId="281"/>
            <ac:spMk id="2" creationId="{C4AD41DE-95C2-3440-EAC6-C5AF6278EA07}"/>
          </ac:spMkLst>
        </pc:spChg>
        <pc:spChg chg="mod ord">
          <ac:chgData name="Kiran Kasu" userId="S::kasu.k@northeastern.edu::0dd55275-49b1-45aa-9afa-de0f0db8a618" providerId="AD" clId="Web-{29CE417F-26CF-46C3-BF25-6619FE462D8F}" dt="2022-05-17T19:53:12.917" v="517"/>
          <ac:spMkLst>
            <pc:docMk/>
            <pc:sldMk cId="1453271156" sldId="281"/>
            <ac:spMk id="4" creationId="{7468EF9D-E777-C77A-3BAF-0214501F27D1}"/>
          </ac:spMkLst>
        </pc:spChg>
        <pc:spChg chg="mod">
          <ac:chgData name="Kiran Kasu" userId="S::kasu.k@northeastern.edu::0dd55275-49b1-45aa-9afa-de0f0db8a618" providerId="AD" clId="Web-{29CE417F-26CF-46C3-BF25-6619FE462D8F}" dt="2022-05-17T19:54:35.983" v="562" actId="20577"/>
          <ac:spMkLst>
            <pc:docMk/>
            <pc:sldMk cId="1453271156" sldId="281"/>
            <ac:spMk id="5" creationId="{07AF1258-F636-266D-8EA8-81F638423563}"/>
          </ac:spMkLst>
        </pc:spChg>
        <pc:spChg chg="mod">
          <ac:chgData name="Kiran Kasu" userId="S::kasu.k@northeastern.edu::0dd55275-49b1-45aa-9afa-de0f0db8a618" providerId="AD" clId="Web-{29CE417F-26CF-46C3-BF25-6619FE462D8F}" dt="2022-05-17T19:53:12.917" v="517"/>
          <ac:spMkLst>
            <pc:docMk/>
            <pc:sldMk cId="1453271156" sldId="281"/>
            <ac:spMk id="6" creationId="{54E61A3B-8439-38D3-2558-9340F5FA054C}"/>
          </ac:spMkLst>
        </pc:spChg>
        <pc:spChg chg="mod">
          <ac:chgData name="Kiran Kasu" userId="S::kasu.k@northeastern.edu::0dd55275-49b1-45aa-9afa-de0f0db8a618" providerId="AD" clId="Web-{29CE417F-26CF-46C3-BF25-6619FE462D8F}" dt="2022-05-17T19:54:14.107" v="542" actId="14100"/>
          <ac:spMkLst>
            <pc:docMk/>
            <pc:sldMk cId="1453271156" sldId="281"/>
            <ac:spMk id="16" creationId="{EDB2C36C-3161-B606-8931-C51B2B2C0585}"/>
          </ac:spMkLst>
        </pc:spChg>
        <pc:spChg chg="del">
          <ac:chgData name="Kiran Kasu" userId="S::kasu.k@northeastern.edu::0dd55275-49b1-45aa-9afa-de0f0db8a618" providerId="AD" clId="Web-{29CE417F-26CF-46C3-BF25-6619FE462D8F}" dt="2022-05-17T19:53:12.917" v="517"/>
          <ac:spMkLst>
            <pc:docMk/>
            <pc:sldMk cId="1453271156" sldId="281"/>
            <ac:spMk id="45" creationId="{284B70D5-875B-433D-BDBD-1522A85D6C1D}"/>
          </ac:spMkLst>
        </pc:spChg>
        <pc:spChg chg="del">
          <ac:chgData name="Kiran Kasu" userId="S::kasu.k@northeastern.edu::0dd55275-49b1-45aa-9afa-de0f0db8a618" providerId="AD" clId="Web-{29CE417F-26CF-46C3-BF25-6619FE462D8F}" dt="2022-05-17T19:53:12.917" v="517"/>
          <ac:spMkLst>
            <pc:docMk/>
            <pc:sldMk cId="1453271156" sldId="281"/>
            <ac:spMk id="49" creationId="{1E299956-A9E7-4FC1-A0B1-D590CA9730E8}"/>
          </ac:spMkLst>
        </pc:spChg>
        <pc:spChg chg="del">
          <ac:chgData name="Kiran Kasu" userId="S::kasu.k@northeastern.edu::0dd55275-49b1-45aa-9afa-de0f0db8a618" providerId="AD" clId="Web-{29CE417F-26CF-46C3-BF25-6619FE462D8F}" dt="2022-05-17T19:53:12.917" v="517"/>
          <ac:spMkLst>
            <pc:docMk/>
            <pc:sldMk cId="1453271156" sldId="281"/>
            <ac:spMk id="51" creationId="{17FC539C-B783-4B03-9F9E-D13430F3F64F}"/>
          </ac:spMkLst>
        </pc:spChg>
        <pc:spChg chg="add">
          <ac:chgData name="Kiran Kasu" userId="S::kasu.k@northeastern.edu::0dd55275-49b1-45aa-9afa-de0f0db8a618" providerId="AD" clId="Web-{29CE417F-26CF-46C3-BF25-6619FE462D8F}" dt="2022-05-17T19:53:12.917" v="517"/>
          <ac:spMkLst>
            <pc:docMk/>
            <pc:sldMk cId="1453271156" sldId="281"/>
            <ac:spMk id="56" creationId="{90F35747-2822-4D06-BE10-CD33AC6B09C1}"/>
          </ac:spMkLst>
        </pc:spChg>
        <pc:spChg chg="add">
          <ac:chgData name="Kiran Kasu" userId="S::kasu.k@northeastern.edu::0dd55275-49b1-45aa-9afa-de0f0db8a618" providerId="AD" clId="Web-{29CE417F-26CF-46C3-BF25-6619FE462D8F}" dt="2022-05-17T19:53:12.917" v="517"/>
          <ac:spMkLst>
            <pc:docMk/>
            <pc:sldMk cId="1453271156" sldId="281"/>
            <ac:spMk id="58" creationId="{CC2C4466-5B1B-4361-B9D9-39ED9A8A3481}"/>
          </ac:spMkLst>
        </pc:spChg>
        <pc:spChg chg="add">
          <ac:chgData name="Kiran Kasu" userId="S::kasu.k@northeastern.edu::0dd55275-49b1-45aa-9afa-de0f0db8a618" providerId="AD" clId="Web-{29CE417F-26CF-46C3-BF25-6619FE462D8F}" dt="2022-05-17T19:53:12.917" v="517"/>
          <ac:spMkLst>
            <pc:docMk/>
            <pc:sldMk cId="1453271156" sldId="281"/>
            <ac:spMk id="60" creationId="{FD745DAE-5A8A-44FA-937C-CD65CF7AE696}"/>
          </ac:spMkLst>
        </pc:spChg>
        <pc:spChg chg="add">
          <ac:chgData name="Kiran Kasu" userId="S::kasu.k@northeastern.edu::0dd55275-49b1-45aa-9afa-de0f0db8a618" providerId="AD" clId="Web-{29CE417F-26CF-46C3-BF25-6619FE462D8F}" dt="2022-05-17T19:53:12.917" v="517"/>
          <ac:spMkLst>
            <pc:docMk/>
            <pc:sldMk cId="1453271156" sldId="281"/>
            <ac:spMk id="62" creationId="{67696AA1-B1DD-4C75-9AC1-69EE9F65FF96}"/>
          </ac:spMkLst>
        </pc:spChg>
        <pc:picChg chg="mod ord">
          <ac:chgData name="Kiran Kasu" userId="S::kasu.k@northeastern.edu::0dd55275-49b1-45aa-9afa-de0f0db8a618" providerId="AD" clId="Web-{29CE417F-26CF-46C3-BF25-6619FE462D8F}" dt="2022-05-17T19:54:47.655" v="566" actId="14100"/>
          <ac:picMkLst>
            <pc:docMk/>
            <pc:sldMk cId="1453271156" sldId="281"/>
            <ac:picMk id="3" creationId="{E7233BEB-73C5-755D-FF17-1B94C0B4E427}"/>
          </ac:picMkLst>
        </pc:picChg>
        <pc:picChg chg="mod ord">
          <ac:chgData name="Kiran Kasu" userId="S::kasu.k@northeastern.edu::0dd55275-49b1-45aa-9afa-de0f0db8a618" providerId="AD" clId="Web-{29CE417F-26CF-46C3-BF25-6619FE462D8F}" dt="2022-05-17T19:54:23.623" v="547" actId="14100"/>
          <ac:picMkLst>
            <pc:docMk/>
            <pc:sldMk cId="1453271156" sldId="281"/>
            <ac:picMk id="10" creationId="{3871A21C-CA2D-4221-64C1-04D69030D949}"/>
          </ac:picMkLst>
        </pc:picChg>
        <pc:cxnChg chg="del">
          <ac:chgData name="Kiran Kasu" userId="S::kasu.k@northeastern.edu::0dd55275-49b1-45aa-9afa-de0f0db8a618" providerId="AD" clId="Web-{29CE417F-26CF-46C3-BF25-6619FE462D8F}" dt="2022-05-17T19:53:12.917" v="517"/>
          <ac:cxnSpMkLst>
            <pc:docMk/>
            <pc:sldMk cId="1453271156" sldId="281"/>
            <ac:cxnSpMk id="47" creationId="{C947DF4A-614C-4B4C-8B80-E5B9D8E8CFED}"/>
          </ac:cxnSpMkLst>
        </pc:cxnChg>
      </pc:sldChg>
      <pc:sldChg chg="modSp">
        <pc:chgData name="Kiran Kasu" userId="S::kasu.k@northeastern.edu::0dd55275-49b1-45aa-9afa-de0f0db8a618" providerId="AD" clId="Web-{29CE417F-26CF-46C3-BF25-6619FE462D8F}" dt="2022-05-17T19:55:58.126" v="567"/>
        <pc:sldMkLst>
          <pc:docMk/>
          <pc:sldMk cId="2631677251" sldId="282"/>
        </pc:sldMkLst>
        <pc:picChg chg="mod">
          <ac:chgData name="Kiran Kasu" userId="S::kasu.k@northeastern.edu::0dd55275-49b1-45aa-9afa-de0f0db8a618" providerId="AD" clId="Web-{29CE417F-26CF-46C3-BF25-6619FE462D8F}" dt="2022-05-17T19:55:58.126" v="567"/>
          <ac:picMkLst>
            <pc:docMk/>
            <pc:sldMk cId="2631677251" sldId="282"/>
            <ac:picMk id="14" creationId="{9B957827-593A-9106-6B8A-4B0D35DED66B}"/>
          </ac:picMkLst>
        </pc:picChg>
      </pc:sldChg>
    </pc:docChg>
  </pc:docChgLst>
  <pc:docChgLst>
    <pc:chgData name="Kiran Kasu" userId="S::kasu.k@northeastern.edu::0dd55275-49b1-45aa-9afa-de0f0db8a618" providerId="AD" clId="Web-{CE9458DC-13AD-45EF-AA16-51098CBC65DD}"/>
    <pc:docChg chg="delSld modSld">
      <pc:chgData name="Kiran Kasu" userId="S::kasu.k@northeastern.edu::0dd55275-49b1-45aa-9afa-de0f0db8a618" providerId="AD" clId="Web-{CE9458DC-13AD-45EF-AA16-51098CBC65DD}" dt="2022-05-10T00:10:39.710" v="24" actId="20577"/>
      <pc:docMkLst>
        <pc:docMk/>
      </pc:docMkLst>
      <pc:sldChg chg="del">
        <pc:chgData name="Kiran Kasu" userId="S::kasu.k@northeastern.edu::0dd55275-49b1-45aa-9afa-de0f0db8a618" providerId="AD" clId="Web-{CE9458DC-13AD-45EF-AA16-51098CBC65DD}" dt="2022-05-10T00:09:00.817" v="0"/>
        <pc:sldMkLst>
          <pc:docMk/>
          <pc:sldMk cId="2008173924" sldId="259"/>
        </pc:sldMkLst>
      </pc:sldChg>
      <pc:sldChg chg="modSp">
        <pc:chgData name="Kiran Kasu" userId="S::kasu.k@northeastern.edu::0dd55275-49b1-45aa-9afa-de0f0db8a618" providerId="AD" clId="Web-{CE9458DC-13AD-45EF-AA16-51098CBC65DD}" dt="2022-05-10T00:10:39.710" v="24" actId="20577"/>
        <pc:sldMkLst>
          <pc:docMk/>
          <pc:sldMk cId="882479891" sldId="261"/>
        </pc:sldMkLst>
        <pc:spChg chg="mod">
          <ac:chgData name="Kiran Kasu" userId="S::kasu.k@northeastern.edu::0dd55275-49b1-45aa-9afa-de0f0db8a618" providerId="AD" clId="Web-{CE9458DC-13AD-45EF-AA16-51098CBC65DD}" dt="2022-05-10T00:10:39.710" v="24" actId="20577"/>
          <ac:spMkLst>
            <pc:docMk/>
            <pc:sldMk cId="882479891" sldId="261"/>
            <ac:spMk id="3" creationId="{ADF67548-FA50-0118-AEF9-023FBB0C57E5}"/>
          </ac:spMkLst>
        </pc:spChg>
        <pc:spChg chg="mod">
          <ac:chgData name="Kiran Kasu" userId="S::kasu.k@northeastern.edu::0dd55275-49b1-45aa-9afa-de0f0db8a618" providerId="AD" clId="Web-{CE9458DC-13AD-45EF-AA16-51098CBC65DD}" dt="2022-05-10T00:10:20.069" v="14" actId="20577"/>
          <ac:spMkLst>
            <pc:docMk/>
            <pc:sldMk cId="882479891" sldId="261"/>
            <ac:spMk id="5" creationId="{768BAF95-DBDD-DB24-8196-66B9F2726146}"/>
          </ac:spMkLst>
        </pc:spChg>
      </pc:sldChg>
    </pc:docChg>
  </pc:docChgLst>
  <pc:docChgLst>
    <pc:chgData name="Tanusha Erpula" userId="S::erpula.t@northeastern.edu::c6e4a60c-7574-4570-8f51-8d8a2d03757b" providerId="AD" clId="Web-{7A6540FD-5370-4BA5-B2B8-D0187B1AF4B4}"/>
    <pc:docChg chg="modSld">
      <pc:chgData name="Tanusha Erpula" userId="S::erpula.t@northeastern.edu::c6e4a60c-7574-4570-8f51-8d8a2d03757b" providerId="AD" clId="Web-{7A6540FD-5370-4BA5-B2B8-D0187B1AF4B4}" dt="2022-05-09T17:39:22.836" v="23" actId="20577"/>
      <pc:docMkLst>
        <pc:docMk/>
      </pc:docMkLst>
      <pc:sldChg chg="modSp">
        <pc:chgData name="Tanusha Erpula" userId="S::erpula.t@northeastern.edu::c6e4a60c-7574-4570-8f51-8d8a2d03757b" providerId="AD" clId="Web-{7A6540FD-5370-4BA5-B2B8-D0187B1AF4B4}" dt="2022-05-09T17:39:22.836" v="23" actId="20577"/>
        <pc:sldMkLst>
          <pc:docMk/>
          <pc:sldMk cId="882479891" sldId="261"/>
        </pc:sldMkLst>
        <pc:spChg chg="mod">
          <ac:chgData name="Tanusha Erpula" userId="S::erpula.t@northeastern.edu::c6e4a60c-7574-4570-8f51-8d8a2d03757b" providerId="AD" clId="Web-{7A6540FD-5370-4BA5-B2B8-D0187B1AF4B4}" dt="2022-05-09T17:39:22.836" v="23" actId="20577"/>
          <ac:spMkLst>
            <pc:docMk/>
            <pc:sldMk cId="882479891" sldId="261"/>
            <ac:spMk id="3" creationId="{ADF67548-FA50-0118-AEF9-023FBB0C57E5}"/>
          </ac:spMkLst>
        </pc:spChg>
      </pc:sldChg>
    </pc:docChg>
  </pc:docChgLst>
  <pc:docChgLst>
    <pc:chgData name="Tanusha Erpula" userId="S::erpula.t@northeastern.edu::c6e4a60c-7574-4570-8f51-8d8a2d03757b" providerId="AD" clId="Web-{6D135012-AFD1-43C5-83DC-769CA077C859}"/>
    <pc:docChg chg="addSld delSld modSld">
      <pc:chgData name="Tanusha Erpula" userId="S::erpula.t@northeastern.edu::c6e4a60c-7574-4570-8f51-8d8a2d03757b" providerId="AD" clId="Web-{6D135012-AFD1-43C5-83DC-769CA077C859}" dt="2022-05-09T16:33:03.630" v="9" actId="20577"/>
      <pc:docMkLst>
        <pc:docMk/>
      </pc:docMkLst>
      <pc:sldChg chg="modSp">
        <pc:chgData name="Tanusha Erpula" userId="S::erpula.t@northeastern.edu::c6e4a60c-7574-4570-8f51-8d8a2d03757b" providerId="AD" clId="Web-{6D135012-AFD1-43C5-83DC-769CA077C859}" dt="2022-05-09T15:35:07.773" v="1" actId="20577"/>
        <pc:sldMkLst>
          <pc:docMk/>
          <pc:sldMk cId="2928909008" sldId="256"/>
        </pc:sldMkLst>
        <pc:spChg chg="mod">
          <ac:chgData name="Tanusha Erpula" userId="S::erpula.t@northeastern.edu::c6e4a60c-7574-4570-8f51-8d8a2d03757b" providerId="AD" clId="Web-{6D135012-AFD1-43C5-83DC-769CA077C859}" dt="2022-05-09T15:35:07.773" v="1" actId="20577"/>
          <ac:spMkLst>
            <pc:docMk/>
            <pc:sldMk cId="2928909008" sldId="256"/>
            <ac:spMk id="3" creationId="{1439EDF9-3554-A56B-158C-FD3EF8275D7D}"/>
          </ac:spMkLst>
        </pc:spChg>
      </pc:sldChg>
      <pc:sldChg chg="modSp new">
        <pc:chgData name="Tanusha Erpula" userId="S::erpula.t@northeastern.edu::c6e4a60c-7574-4570-8f51-8d8a2d03757b" providerId="AD" clId="Web-{6D135012-AFD1-43C5-83DC-769CA077C859}" dt="2022-05-09T16:33:03.630" v="9" actId="20577"/>
        <pc:sldMkLst>
          <pc:docMk/>
          <pc:sldMk cId="493239608" sldId="260"/>
        </pc:sldMkLst>
        <pc:spChg chg="mod">
          <ac:chgData name="Tanusha Erpula" userId="S::erpula.t@northeastern.edu::c6e4a60c-7574-4570-8f51-8d8a2d03757b" providerId="AD" clId="Web-{6D135012-AFD1-43C5-83DC-769CA077C859}" dt="2022-05-09T16:33:03.630" v="9" actId="20577"/>
          <ac:spMkLst>
            <pc:docMk/>
            <pc:sldMk cId="493239608" sldId="260"/>
            <ac:spMk id="2" creationId="{3153FF2C-ABE1-C984-CBB0-C5F18827650E}"/>
          </ac:spMkLst>
        </pc:spChg>
      </pc:sldChg>
      <pc:sldChg chg="new del">
        <pc:chgData name="Tanusha Erpula" userId="S::erpula.t@northeastern.edu::c6e4a60c-7574-4570-8f51-8d8a2d03757b" providerId="AD" clId="Web-{6D135012-AFD1-43C5-83DC-769CA077C859}" dt="2022-05-09T16:31:49.112" v="3"/>
        <pc:sldMkLst>
          <pc:docMk/>
          <pc:sldMk cId="2026757363" sldId="260"/>
        </pc:sldMkLst>
      </pc:sldChg>
    </pc:docChg>
  </pc:docChgLst>
  <pc:docChgLst>
    <pc:chgData name="Tanusha Erpula" userId="c6e4a60c-7574-4570-8f51-8d8a2d03757b" providerId="ADAL" clId="{7C96E69D-9A3A-490C-8D1E-71C4FF4A08B5}"/>
    <pc:docChg chg="undo custSel addSld modSld">
      <pc:chgData name="Tanusha Erpula" userId="c6e4a60c-7574-4570-8f51-8d8a2d03757b" providerId="ADAL" clId="{7C96E69D-9A3A-490C-8D1E-71C4FF4A08B5}" dt="2022-05-17T19:52:40.471" v="1292" actId="27636"/>
      <pc:docMkLst>
        <pc:docMk/>
      </pc:docMkLst>
      <pc:sldChg chg="modSp mod">
        <pc:chgData name="Tanusha Erpula" userId="c6e4a60c-7574-4570-8f51-8d8a2d03757b" providerId="ADAL" clId="{7C96E69D-9A3A-490C-8D1E-71C4FF4A08B5}" dt="2022-05-09T17:22:56.064" v="73" actId="27107"/>
        <pc:sldMkLst>
          <pc:docMk/>
          <pc:sldMk cId="882479891" sldId="261"/>
        </pc:sldMkLst>
        <pc:spChg chg="mod">
          <ac:chgData name="Tanusha Erpula" userId="c6e4a60c-7574-4570-8f51-8d8a2d03757b" providerId="ADAL" clId="{7C96E69D-9A3A-490C-8D1E-71C4FF4A08B5}" dt="2022-05-09T17:20:36.098" v="2" actId="14100"/>
          <ac:spMkLst>
            <pc:docMk/>
            <pc:sldMk cId="882479891" sldId="261"/>
            <ac:spMk id="2" creationId="{3FF79B52-C29E-30E8-DD0D-A7A2E0AEE585}"/>
          </ac:spMkLst>
        </pc:spChg>
        <pc:spChg chg="mod">
          <ac:chgData name="Tanusha Erpula" userId="c6e4a60c-7574-4570-8f51-8d8a2d03757b" providerId="ADAL" clId="{7C96E69D-9A3A-490C-8D1E-71C4FF4A08B5}" dt="2022-05-09T17:22:56.064" v="73" actId="27107"/>
          <ac:spMkLst>
            <pc:docMk/>
            <pc:sldMk cId="882479891" sldId="261"/>
            <ac:spMk id="3" creationId="{ADF67548-FA50-0118-AEF9-023FBB0C57E5}"/>
          </ac:spMkLst>
        </pc:spChg>
      </pc:sldChg>
      <pc:sldChg chg="modSp new mod">
        <pc:chgData name="Tanusha Erpula" userId="c6e4a60c-7574-4570-8f51-8d8a2d03757b" providerId="ADAL" clId="{7C96E69D-9A3A-490C-8D1E-71C4FF4A08B5}" dt="2022-05-09T17:34:35.940" v="796" actId="20577"/>
        <pc:sldMkLst>
          <pc:docMk/>
          <pc:sldMk cId="3868470434" sldId="262"/>
        </pc:sldMkLst>
        <pc:spChg chg="mod">
          <ac:chgData name="Tanusha Erpula" userId="c6e4a60c-7574-4570-8f51-8d8a2d03757b" providerId="ADAL" clId="{7C96E69D-9A3A-490C-8D1E-71C4FF4A08B5}" dt="2022-05-09T17:24:37.106" v="113" actId="20577"/>
          <ac:spMkLst>
            <pc:docMk/>
            <pc:sldMk cId="3868470434" sldId="262"/>
            <ac:spMk id="2" creationId="{9935E29E-B3A8-01E9-4183-36429E7CA2E0}"/>
          </ac:spMkLst>
        </pc:spChg>
        <pc:spChg chg="mod">
          <ac:chgData name="Tanusha Erpula" userId="c6e4a60c-7574-4570-8f51-8d8a2d03757b" providerId="ADAL" clId="{7C96E69D-9A3A-490C-8D1E-71C4FF4A08B5}" dt="2022-05-09T17:34:35.940" v="796" actId="20577"/>
          <ac:spMkLst>
            <pc:docMk/>
            <pc:sldMk cId="3868470434" sldId="262"/>
            <ac:spMk id="3" creationId="{0EB4EC68-DA57-FCEC-63C1-2E10277B4A03}"/>
          </ac:spMkLst>
        </pc:spChg>
      </pc:sldChg>
      <pc:sldChg chg="addSp delSp modSp new mod setBg">
        <pc:chgData name="Tanusha Erpula" userId="c6e4a60c-7574-4570-8f51-8d8a2d03757b" providerId="ADAL" clId="{7C96E69D-9A3A-490C-8D1E-71C4FF4A08B5}" dt="2022-05-17T19:47:57.105" v="1284" actId="26606"/>
        <pc:sldMkLst>
          <pc:docMk/>
          <pc:sldMk cId="2537361360" sldId="263"/>
        </pc:sldMkLst>
        <pc:spChg chg="mod">
          <ac:chgData name="Tanusha Erpula" userId="c6e4a60c-7574-4570-8f51-8d8a2d03757b" providerId="ADAL" clId="{7C96E69D-9A3A-490C-8D1E-71C4FF4A08B5}" dt="2022-05-17T19:47:57.105" v="1284" actId="26606"/>
          <ac:spMkLst>
            <pc:docMk/>
            <pc:sldMk cId="2537361360" sldId="263"/>
            <ac:spMk id="2" creationId="{FB250418-A2E8-6AC4-79D5-93FEF54248E2}"/>
          </ac:spMkLst>
        </pc:spChg>
        <pc:spChg chg="del">
          <ac:chgData name="Tanusha Erpula" userId="c6e4a60c-7574-4570-8f51-8d8a2d03757b" providerId="ADAL" clId="{7C96E69D-9A3A-490C-8D1E-71C4FF4A08B5}" dt="2022-05-17T19:47:57.105" v="1284" actId="26606"/>
          <ac:spMkLst>
            <pc:docMk/>
            <pc:sldMk cId="2537361360" sldId="263"/>
            <ac:spMk id="3" creationId="{BACFB787-6820-FBCD-2983-A426D5322137}"/>
          </ac:spMkLst>
        </pc:spChg>
        <pc:spChg chg="mod">
          <ac:chgData name="Tanusha Erpula" userId="c6e4a60c-7574-4570-8f51-8d8a2d03757b" providerId="ADAL" clId="{7C96E69D-9A3A-490C-8D1E-71C4FF4A08B5}" dt="2022-05-17T19:47:57.105" v="1284" actId="26606"/>
          <ac:spMkLst>
            <pc:docMk/>
            <pc:sldMk cId="2537361360" sldId="263"/>
            <ac:spMk id="4" creationId="{9B737D7E-04A5-82F0-6403-25CC0FAC2CCF}"/>
          </ac:spMkLst>
        </pc:spChg>
        <pc:spChg chg="mod">
          <ac:chgData name="Tanusha Erpula" userId="c6e4a60c-7574-4570-8f51-8d8a2d03757b" providerId="ADAL" clId="{7C96E69D-9A3A-490C-8D1E-71C4FF4A08B5}" dt="2022-05-17T19:47:57.105" v="1284" actId="26606"/>
          <ac:spMkLst>
            <pc:docMk/>
            <pc:sldMk cId="2537361360" sldId="263"/>
            <ac:spMk id="5" creationId="{B5BFEA96-D4D6-4745-AE2F-AAC8A753ED6C}"/>
          </ac:spMkLst>
        </pc:spChg>
        <pc:spChg chg="mod">
          <ac:chgData name="Tanusha Erpula" userId="c6e4a60c-7574-4570-8f51-8d8a2d03757b" providerId="ADAL" clId="{7C96E69D-9A3A-490C-8D1E-71C4FF4A08B5}" dt="2022-05-17T19:47:57.105" v="1284" actId="26606"/>
          <ac:spMkLst>
            <pc:docMk/>
            <pc:sldMk cId="2537361360" sldId="263"/>
            <ac:spMk id="6" creationId="{0DE0BBBA-1018-8166-D7E1-96B3FA9F2779}"/>
          </ac:spMkLst>
        </pc:spChg>
        <pc:spChg chg="del mod">
          <ac:chgData name="Tanusha Erpula" userId="c6e4a60c-7574-4570-8f51-8d8a2d03757b" providerId="ADAL" clId="{7C96E69D-9A3A-490C-8D1E-71C4FF4A08B5}" dt="2022-05-17T19:47:49.964" v="1283" actId="21"/>
          <ac:spMkLst>
            <pc:docMk/>
            <pc:sldMk cId="2537361360" sldId="263"/>
            <ac:spMk id="7" creationId="{B6231A53-E3D1-EDCD-1081-FCE998545063}"/>
          </ac:spMkLst>
        </pc:spChg>
        <pc:spChg chg="add">
          <ac:chgData name="Tanusha Erpula" userId="c6e4a60c-7574-4570-8f51-8d8a2d03757b" providerId="ADAL" clId="{7C96E69D-9A3A-490C-8D1E-71C4FF4A08B5}" dt="2022-05-17T19:47:57.105" v="1284" actId="26606"/>
          <ac:spMkLst>
            <pc:docMk/>
            <pc:sldMk cId="2537361360" sldId="263"/>
            <ac:spMk id="12" creationId="{FB5993E2-C02B-4335-ABA5-D8EC465551E3}"/>
          </ac:spMkLst>
        </pc:spChg>
        <pc:spChg chg="add">
          <ac:chgData name="Tanusha Erpula" userId="c6e4a60c-7574-4570-8f51-8d8a2d03757b" providerId="ADAL" clId="{7C96E69D-9A3A-490C-8D1E-71C4FF4A08B5}" dt="2022-05-17T19:47:57.105" v="1284" actId="26606"/>
          <ac:spMkLst>
            <pc:docMk/>
            <pc:sldMk cId="2537361360" sldId="263"/>
            <ac:spMk id="14" creationId="{C0B801A2-5622-4BE8-9AD2-C337A2CD0022}"/>
          </ac:spMkLst>
        </pc:spChg>
        <pc:spChg chg="add">
          <ac:chgData name="Tanusha Erpula" userId="c6e4a60c-7574-4570-8f51-8d8a2d03757b" providerId="ADAL" clId="{7C96E69D-9A3A-490C-8D1E-71C4FF4A08B5}" dt="2022-05-17T19:47:57.105" v="1284" actId="26606"/>
          <ac:spMkLst>
            <pc:docMk/>
            <pc:sldMk cId="2537361360" sldId="263"/>
            <ac:spMk id="16" creationId="{B7AF614F-5BC3-4086-99F5-B87C5847A071}"/>
          </ac:spMkLst>
        </pc:spChg>
        <pc:graphicFrameChg chg="add">
          <ac:chgData name="Tanusha Erpula" userId="c6e4a60c-7574-4570-8f51-8d8a2d03757b" providerId="ADAL" clId="{7C96E69D-9A3A-490C-8D1E-71C4FF4A08B5}" dt="2022-05-17T19:47:57.105" v="1284" actId="26606"/>
          <ac:graphicFrameMkLst>
            <pc:docMk/>
            <pc:sldMk cId="2537361360" sldId="263"/>
            <ac:graphicFrameMk id="8" creationId="{5770F20F-3697-CCAD-14C1-623B42AF3326}"/>
          </ac:graphicFrameMkLst>
        </pc:graphicFrameChg>
      </pc:sldChg>
      <pc:sldChg chg="addSp delSp modSp mod">
        <pc:chgData name="Tanusha Erpula" userId="c6e4a60c-7574-4570-8f51-8d8a2d03757b" providerId="ADAL" clId="{7C96E69D-9A3A-490C-8D1E-71C4FF4A08B5}" dt="2022-05-17T18:03:41.879" v="813"/>
        <pc:sldMkLst>
          <pc:docMk/>
          <pc:sldMk cId="3096566162" sldId="264"/>
        </pc:sldMkLst>
        <pc:spChg chg="del">
          <ac:chgData name="Tanusha Erpula" userId="c6e4a60c-7574-4570-8f51-8d8a2d03757b" providerId="ADAL" clId="{7C96E69D-9A3A-490C-8D1E-71C4FF4A08B5}" dt="2022-05-17T18:03:35.981" v="812" actId="26606"/>
          <ac:spMkLst>
            <pc:docMk/>
            <pc:sldMk cId="3096566162" sldId="264"/>
            <ac:spMk id="11" creationId="{CA2D7F68-98A5-6483-57A8-D91720A5847D}"/>
          </ac:spMkLst>
        </pc:spChg>
        <pc:graphicFrameChg chg="add mod">
          <ac:chgData name="Tanusha Erpula" userId="c6e4a60c-7574-4570-8f51-8d8a2d03757b" providerId="ADAL" clId="{7C96E69D-9A3A-490C-8D1E-71C4FF4A08B5}" dt="2022-05-17T18:03:41.879" v="813"/>
          <ac:graphicFrameMkLst>
            <pc:docMk/>
            <pc:sldMk cId="3096566162" sldId="264"/>
            <ac:graphicFrameMk id="25" creationId="{36609130-A8D9-FA91-B40B-B9FBBF3ADCF0}"/>
          </ac:graphicFrameMkLst>
        </pc:graphicFrameChg>
      </pc:sldChg>
      <pc:sldChg chg="addSp delSp modSp mod setBg">
        <pc:chgData name="Tanusha Erpula" userId="c6e4a60c-7574-4570-8f51-8d8a2d03757b" providerId="ADAL" clId="{7C96E69D-9A3A-490C-8D1E-71C4FF4A08B5}" dt="2022-05-17T18:02:49.013" v="804" actId="26606"/>
        <pc:sldMkLst>
          <pc:docMk/>
          <pc:sldMk cId="3137890617" sldId="270"/>
        </pc:sldMkLst>
        <pc:spChg chg="mod">
          <ac:chgData name="Tanusha Erpula" userId="c6e4a60c-7574-4570-8f51-8d8a2d03757b" providerId="ADAL" clId="{7C96E69D-9A3A-490C-8D1E-71C4FF4A08B5}" dt="2022-05-17T18:02:49.013" v="804" actId="26606"/>
          <ac:spMkLst>
            <pc:docMk/>
            <pc:sldMk cId="3137890617" sldId="270"/>
            <ac:spMk id="2" creationId="{AF0D86A7-8851-2538-CA6D-4949BFAADFE2}"/>
          </ac:spMkLst>
        </pc:spChg>
        <pc:spChg chg="mod ord">
          <ac:chgData name="Tanusha Erpula" userId="c6e4a60c-7574-4570-8f51-8d8a2d03757b" providerId="ADAL" clId="{7C96E69D-9A3A-490C-8D1E-71C4FF4A08B5}" dt="2022-05-17T18:02:49.013" v="804" actId="26606"/>
          <ac:spMkLst>
            <pc:docMk/>
            <pc:sldMk cId="3137890617" sldId="270"/>
            <ac:spMk id="4" creationId="{4C056170-2332-B0AE-B40F-D5708D71215C}"/>
          </ac:spMkLst>
        </pc:spChg>
        <pc:spChg chg="mod">
          <ac:chgData name="Tanusha Erpula" userId="c6e4a60c-7574-4570-8f51-8d8a2d03757b" providerId="ADAL" clId="{7C96E69D-9A3A-490C-8D1E-71C4FF4A08B5}" dt="2022-05-17T18:02:49.013" v="804" actId="26606"/>
          <ac:spMkLst>
            <pc:docMk/>
            <pc:sldMk cId="3137890617" sldId="270"/>
            <ac:spMk id="5" creationId="{69EC57A1-7468-897B-56E3-1218F6B030DF}"/>
          </ac:spMkLst>
        </pc:spChg>
        <pc:spChg chg="mod">
          <ac:chgData name="Tanusha Erpula" userId="c6e4a60c-7574-4570-8f51-8d8a2d03757b" providerId="ADAL" clId="{7C96E69D-9A3A-490C-8D1E-71C4FF4A08B5}" dt="2022-05-17T18:02:49.013" v="804" actId="26606"/>
          <ac:spMkLst>
            <pc:docMk/>
            <pc:sldMk cId="3137890617" sldId="270"/>
            <ac:spMk id="6" creationId="{CD644CDA-77C3-4CFC-2EC4-5A4A34E6F176}"/>
          </ac:spMkLst>
        </pc:spChg>
        <pc:spChg chg="add del">
          <ac:chgData name="Tanusha Erpula" userId="c6e4a60c-7574-4570-8f51-8d8a2d03757b" providerId="ADAL" clId="{7C96E69D-9A3A-490C-8D1E-71C4FF4A08B5}" dt="2022-05-17T18:02:49.013" v="804" actId="26606"/>
          <ac:spMkLst>
            <pc:docMk/>
            <pc:sldMk cId="3137890617" sldId="270"/>
            <ac:spMk id="10" creationId="{588A0642-1326-DD5B-ECCB-4AD1F7366BD3}"/>
          </ac:spMkLst>
        </pc:spChg>
        <pc:spChg chg="mod">
          <ac:chgData name="Tanusha Erpula" userId="c6e4a60c-7574-4570-8f51-8d8a2d03757b" providerId="ADAL" clId="{7C96E69D-9A3A-490C-8D1E-71C4FF4A08B5}" dt="2022-05-17T18:02:49.013" v="804" actId="26606"/>
          <ac:spMkLst>
            <pc:docMk/>
            <pc:sldMk cId="3137890617" sldId="270"/>
            <ac:spMk id="13" creationId="{87D5FF97-F806-1B7E-AF98-7FBE6523EE51}"/>
          </ac:spMkLst>
        </pc:spChg>
        <pc:spChg chg="add del">
          <ac:chgData name="Tanusha Erpula" userId="c6e4a60c-7574-4570-8f51-8d8a2d03757b" providerId="ADAL" clId="{7C96E69D-9A3A-490C-8D1E-71C4FF4A08B5}" dt="2022-05-17T18:02:43.097" v="802" actId="26606"/>
          <ac:spMkLst>
            <pc:docMk/>
            <pc:sldMk cId="3137890617" sldId="270"/>
            <ac:spMk id="18" creationId="{4E4490D0-3672-446A-AC12-B4830333BDDD}"/>
          </ac:spMkLst>
        </pc:spChg>
        <pc:spChg chg="add del">
          <ac:chgData name="Tanusha Erpula" userId="c6e4a60c-7574-4570-8f51-8d8a2d03757b" providerId="ADAL" clId="{7C96E69D-9A3A-490C-8D1E-71C4FF4A08B5}" dt="2022-05-17T18:02:43.097" v="802" actId="26606"/>
          <ac:spMkLst>
            <pc:docMk/>
            <pc:sldMk cId="3137890617" sldId="270"/>
            <ac:spMk id="20" creationId="{39CB82C2-DF65-4EC1-8280-F201D50F570B}"/>
          </ac:spMkLst>
        </pc:spChg>
        <pc:spChg chg="add del">
          <ac:chgData name="Tanusha Erpula" userId="c6e4a60c-7574-4570-8f51-8d8a2d03757b" providerId="ADAL" clId="{7C96E69D-9A3A-490C-8D1E-71C4FF4A08B5}" dt="2022-05-17T18:02:43.097" v="802" actId="26606"/>
          <ac:spMkLst>
            <pc:docMk/>
            <pc:sldMk cId="3137890617" sldId="270"/>
            <ac:spMk id="24" creationId="{FA4CD5CB-D209-4D70-8CA4-629731C59219}"/>
          </ac:spMkLst>
        </pc:spChg>
        <pc:spChg chg="add del">
          <ac:chgData name="Tanusha Erpula" userId="c6e4a60c-7574-4570-8f51-8d8a2d03757b" providerId="ADAL" clId="{7C96E69D-9A3A-490C-8D1E-71C4FF4A08B5}" dt="2022-05-17T18:02:43.097" v="802" actId="26606"/>
          <ac:spMkLst>
            <pc:docMk/>
            <pc:sldMk cId="3137890617" sldId="270"/>
            <ac:spMk id="28" creationId="{B4C27B90-DF2B-4D00-BA07-18ED774CD2F1}"/>
          </ac:spMkLst>
        </pc:spChg>
        <pc:spChg chg="add del">
          <ac:chgData name="Tanusha Erpula" userId="c6e4a60c-7574-4570-8f51-8d8a2d03757b" providerId="ADAL" clId="{7C96E69D-9A3A-490C-8D1E-71C4FF4A08B5}" dt="2022-05-17T18:02:43.097" v="802" actId="26606"/>
          <ac:spMkLst>
            <pc:docMk/>
            <pc:sldMk cId="3137890617" sldId="270"/>
            <ac:spMk id="30" creationId="{593ACC25-C262-417A-8AA9-0641C772BDB6}"/>
          </ac:spMkLst>
        </pc:spChg>
        <pc:spChg chg="add del">
          <ac:chgData name="Tanusha Erpula" userId="c6e4a60c-7574-4570-8f51-8d8a2d03757b" providerId="ADAL" clId="{7C96E69D-9A3A-490C-8D1E-71C4FF4A08B5}" dt="2022-05-17T18:02:49.013" v="804" actId="26606"/>
          <ac:spMkLst>
            <pc:docMk/>
            <pc:sldMk cId="3137890617" sldId="270"/>
            <ac:spMk id="32" creationId="{4E4490D0-3672-446A-AC12-B4830333BDDD}"/>
          </ac:spMkLst>
        </pc:spChg>
        <pc:spChg chg="add del">
          <ac:chgData name="Tanusha Erpula" userId="c6e4a60c-7574-4570-8f51-8d8a2d03757b" providerId="ADAL" clId="{7C96E69D-9A3A-490C-8D1E-71C4FF4A08B5}" dt="2022-05-17T18:02:49.013" v="804" actId="26606"/>
          <ac:spMkLst>
            <pc:docMk/>
            <pc:sldMk cId="3137890617" sldId="270"/>
            <ac:spMk id="33" creationId="{39CB82C2-DF65-4EC1-8280-F201D50F570B}"/>
          </ac:spMkLst>
        </pc:spChg>
        <pc:spChg chg="add del">
          <ac:chgData name="Tanusha Erpula" userId="c6e4a60c-7574-4570-8f51-8d8a2d03757b" providerId="ADAL" clId="{7C96E69D-9A3A-490C-8D1E-71C4FF4A08B5}" dt="2022-05-17T18:02:49.013" v="804" actId="26606"/>
          <ac:spMkLst>
            <pc:docMk/>
            <pc:sldMk cId="3137890617" sldId="270"/>
            <ac:spMk id="35" creationId="{5A1B47C8-47A0-4A88-8830-6DEA3B5DE392}"/>
          </ac:spMkLst>
        </pc:spChg>
        <pc:spChg chg="add del">
          <ac:chgData name="Tanusha Erpula" userId="c6e4a60c-7574-4570-8f51-8d8a2d03757b" providerId="ADAL" clId="{7C96E69D-9A3A-490C-8D1E-71C4FF4A08B5}" dt="2022-05-17T18:02:49.013" v="804" actId="26606"/>
          <ac:spMkLst>
            <pc:docMk/>
            <pc:sldMk cId="3137890617" sldId="270"/>
            <ac:spMk id="36" creationId="{984BBFDD-E720-4805-A9C8-129FBBF6DD70}"/>
          </ac:spMkLst>
        </pc:spChg>
        <pc:spChg chg="add del">
          <ac:chgData name="Tanusha Erpula" userId="c6e4a60c-7574-4570-8f51-8d8a2d03757b" providerId="ADAL" clId="{7C96E69D-9A3A-490C-8D1E-71C4FF4A08B5}" dt="2022-05-17T18:02:49.013" v="804" actId="26606"/>
          <ac:spMkLst>
            <pc:docMk/>
            <pc:sldMk cId="3137890617" sldId="270"/>
            <ac:spMk id="37" creationId="{5AC4BE46-4A77-42FE-9D15-065CDB2F847C}"/>
          </ac:spMkLst>
        </pc:spChg>
        <pc:graphicFrameChg chg="add mod ord">
          <ac:chgData name="Tanusha Erpula" userId="c6e4a60c-7574-4570-8f51-8d8a2d03757b" providerId="ADAL" clId="{7C96E69D-9A3A-490C-8D1E-71C4FF4A08B5}" dt="2022-05-17T18:02:49.013" v="804" actId="26606"/>
          <ac:graphicFrameMkLst>
            <pc:docMk/>
            <pc:sldMk cId="3137890617" sldId="270"/>
            <ac:graphicFrameMk id="8" creationId="{A1FDC2FC-E4EB-4369-1961-C4C067D4910F}"/>
          </ac:graphicFrameMkLst>
        </pc:graphicFrameChg>
        <pc:cxnChg chg="add del">
          <ac:chgData name="Tanusha Erpula" userId="c6e4a60c-7574-4570-8f51-8d8a2d03757b" providerId="ADAL" clId="{7C96E69D-9A3A-490C-8D1E-71C4FF4A08B5}" dt="2022-05-17T18:02:43.097" v="802" actId="26606"/>
          <ac:cxnSpMkLst>
            <pc:docMk/>
            <pc:sldMk cId="3137890617" sldId="270"/>
            <ac:cxnSpMk id="22" creationId="{7E1D4427-852B-4B37-8E76-0E9F1810BA2A}"/>
          </ac:cxnSpMkLst>
        </pc:cxnChg>
        <pc:cxnChg chg="add del">
          <ac:chgData name="Tanusha Erpula" userId="c6e4a60c-7574-4570-8f51-8d8a2d03757b" providerId="ADAL" clId="{7C96E69D-9A3A-490C-8D1E-71C4FF4A08B5}" dt="2022-05-17T18:02:43.097" v="802" actId="26606"/>
          <ac:cxnSpMkLst>
            <pc:docMk/>
            <pc:sldMk cId="3137890617" sldId="270"/>
            <ac:cxnSpMk id="26" creationId="{5C6A2BAE-B461-4B55-8E1F-0722ABDD1393}"/>
          </ac:cxnSpMkLst>
        </pc:cxnChg>
        <pc:cxnChg chg="add del">
          <ac:chgData name="Tanusha Erpula" userId="c6e4a60c-7574-4570-8f51-8d8a2d03757b" providerId="ADAL" clId="{7C96E69D-9A3A-490C-8D1E-71C4FF4A08B5}" dt="2022-05-17T18:02:49.013" v="804" actId="26606"/>
          <ac:cxnSpMkLst>
            <pc:docMk/>
            <pc:sldMk cId="3137890617" sldId="270"/>
            <ac:cxnSpMk id="34" creationId="{7E1D4427-852B-4B37-8E76-0E9F1810BA2A}"/>
          </ac:cxnSpMkLst>
        </pc:cxnChg>
      </pc:sldChg>
      <pc:sldChg chg="modSp mod">
        <pc:chgData name="Tanusha Erpula" userId="c6e4a60c-7574-4570-8f51-8d8a2d03757b" providerId="ADAL" clId="{7C96E69D-9A3A-490C-8D1E-71C4FF4A08B5}" dt="2022-05-17T19:34:46.782" v="1164" actId="403"/>
        <pc:sldMkLst>
          <pc:docMk/>
          <pc:sldMk cId="3888444180" sldId="271"/>
        </pc:sldMkLst>
        <pc:spChg chg="mod">
          <ac:chgData name="Tanusha Erpula" userId="c6e4a60c-7574-4570-8f51-8d8a2d03757b" providerId="ADAL" clId="{7C96E69D-9A3A-490C-8D1E-71C4FF4A08B5}" dt="2022-05-17T19:34:46.782" v="1164" actId="403"/>
          <ac:spMkLst>
            <pc:docMk/>
            <pc:sldMk cId="3888444180" sldId="271"/>
            <ac:spMk id="11" creationId="{CA2D7F68-98A5-6483-57A8-D91720A5847D}"/>
          </ac:spMkLst>
        </pc:spChg>
      </pc:sldChg>
      <pc:sldChg chg="modSp mod">
        <pc:chgData name="Tanusha Erpula" userId="c6e4a60c-7574-4570-8f51-8d8a2d03757b" providerId="ADAL" clId="{7C96E69D-9A3A-490C-8D1E-71C4FF4A08B5}" dt="2022-05-17T19:34:09.338" v="1159" actId="113"/>
        <pc:sldMkLst>
          <pc:docMk/>
          <pc:sldMk cId="1467687350" sldId="272"/>
        </pc:sldMkLst>
        <pc:spChg chg="mod">
          <ac:chgData name="Tanusha Erpula" userId="c6e4a60c-7574-4570-8f51-8d8a2d03757b" providerId="ADAL" clId="{7C96E69D-9A3A-490C-8D1E-71C4FF4A08B5}" dt="2022-05-17T19:34:09.338" v="1159" actId="113"/>
          <ac:spMkLst>
            <pc:docMk/>
            <pc:sldMk cId="1467687350" sldId="272"/>
            <ac:spMk id="2" creationId="{C4AD41DE-95C2-3440-EAC6-C5AF6278EA07}"/>
          </ac:spMkLst>
        </pc:spChg>
        <pc:spChg chg="mod">
          <ac:chgData name="Tanusha Erpula" userId="c6e4a60c-7574-4570-8f51-8d8a2d03757b" providerId="ADAL" clId="{7C96E69D-9A3A-490C-8D1E-71C4FF4A08B5}" dt="2022-05-17T19:34:03.736" v="1158" actId="403"/>
          <ac:spMkLst>
            <pc:docMk/>
            <pc:sldMk cId="1467687350" sldId="272"/>
            <ac:spMk id="11" creationId="{CA2D7F68-98A5-6483-57A8-D91720A5847D}"/>
          </ac:spMkLst>
        </pc:spChg>
        <pc:picChg chg="mod">
          <ac:chgData name="Tanusha Erpula" userId="c6e4a60c-7574-4570-8f51-8d8a2d03757b" providerId="ADAL" clId="{7C96E69D-9A3A-490C-8D1E-71C4FF4A08B5}" dt="2022-05-17T19:06:48.876" v="849" actId="1076"/>
          <ac:picMkLst>
            <pc:docMk/>
            <pc:sldMk cId="1467687350" sldId="272"/>
            <ac:picMk id="9" creationId="{8184FD7F-72E0-ABAD-F6FE-99C1F7E35C58}"/>
          </ac:picMkLst>
        </pc:picChg>
      </pc:sldChg>
      <pc:sldChg chg="modSp mod">
        <pc:chgData name="Tanusha Erpula" userId="c6e4a60c-7574-4570-8f51-8d8a2d03757b" providerId="ADAL" clId="{7C96E69D-9A3A-490C-8D1E-71C4FF4A08B5}" dt="2022-05-17T19:32:46.147" v="1145" actId="20577"/>
        <pc:sldMkLst>
          <pc:docMk/>
          <pc:sldMk cId="3219138067" sldId="273"/>
        </pc:sldMkLst>
        <pc:spChg chg="mod">
          <ac:chgData name="Tanusha Erpula" userId="c6e4a60c-7574-4570-8f51-8d8a2d03757b" providerId="ADAL" clId="{7C96E69D-9A3A-490C-8D1E-71C4FF4A08B5}" dt="2022-05-17T19:26:52.092" v="1019" actId="20577"/>
          <ac:spMkLst>
            <pc:docMk/>
            <pc:sldMk cId="3219138067" sldId="273"/>
            <ac:spMk id="2" creationId="{C4AD41DE-95C2-3440-EAC6-C5AF6278EA07}"/>
          </ac:spMkLst>
        </pc:spChg>
        <pc:spChg chg="mod">
          <ac:chgData name="Tanusha Erpula" userId="c6e4a60c-7574-4570-8f51-8d8a2d03757b" providerId="ADAL" clId="{7C96E69D-9A3A-490C-8D1E-71C4FF4A08B5}" dt="2022-05-17T19:32:46.147" v="1145" actId="20577"/>
          <ac:spMkLst>
            <pc:docMk/>
            <pc:sldMk cId="3219138067" sldId="273"/>
            <ac:spMk id="11" creationId="{CA2D7F68-98A5-6483-57A8-D91720A5847D}"/>
          </ac:spMkLst>
        </pc:spChg>
      </pc:sldChg>
      <pc:sldChg chg="addSp delSp modSp mod">
        <pc:chgData name="Tanusha Erpula" userId="c6e4a60c-7574-4570-8f51-8d8a2d03757b" providerId="ADAL" clId="{7C96E69D-9A3A-490C-8D1E-71C4FF4A08B5}" dt="2022-05-17T18:03:29.149" v="811" actId="26606"/>
        <pc:sldMkLst>
          <pc:docMk/>
          <pc:sldMk cId="1454581405" sldId="276"/>
        </pc:sldMkLst>
        <pc:spChg chg="mod">
          <ac:chgData name="Tanusha Erpula" userId="c6e4a60c-7574-4570-8f51-8d8a2d03757b" providerId="ADAL" clId="{7C96E69D-9A3A-490C-8D1E-71C4FF4A08B5}" dt="2022-05-17T18:03:29.134" v="810" actId="26606"/>
          <ac:spMkLst>
            <pc:docMk/>
            <pc:sldMk cId="1454581405" sldId="276"/>
            <ac:spMk id="2" creationId="{C8F73EA6-ECE0-E084-57FE-791997FC93ED}"/>
          </ac:spMkLst>
        </pc:spChg>
        <pc:spChg chg="add del">
          <ac:chgData name="Tanusha Erpula" userId="c6e4a60c-7574-4570-8f51-8d8a2d03757b" providerId="ADAL" clId="{7C96E69D-9A3A-490C-8D1E-71C4FF4A08B5}" dt="2022-05-17T18:03:29.149" v="811" actId="26606"/>
          <ac:spMkLst>
            <pc:docMk/>
            <pc:sldMk cId="1454581405" sldId="276"/>
            <ac:spMk id="10" creationId="{36D16D1E-4205-49F5-BD2A-DA769947C104}"/>
          </ac:spMkLst>
        </pc:spChg>
        <pc:spChg chg="add del">
          <ac:chgData name="Tanusha Erpula" userId="c6e4a60c-7574-4570-8f51-8d8a2d03757b" providerId="ADAL" clId="{7C96E69D-9A3A-490C-8D1E-71C4FF4A08B5}" dt="2022-05-17T18:03:29.149" v="811" actId="26606"/>
          <ac:spMkLst>
            <pc:docMk/>
            <pc:sldMk cId="1454581405" sldId="276"/>
            <ac:spMk id="12" creationId="{012FD100-C039-4E03-B5E4-2EDFA7290AA6}"/>
          </ac:spMkLst>
        </pc:spChg>
        <pc:spChg chg="add del">
          <ac:chgData name="Tanusha Erpula" userId="c6e4a60c-7574-4570-8f51-8d8a2d03757b" providerId="ADAL" clId="{7C96E69D-9A3A-490C-8D1E-71C4FF4A08B5}" dt="2022-05-17T18:03:07.160" v="806" actId="26606"/>
          <ac:spMkLst>
            <pc:docMk/>
            <pc:sldMk cId="1454581405" sldId="276"/>
            <ac:spMk id="19" creationId="{36D16D1E-4205-49F5-BD2A-DA769947C104}"/>
          </ac:spMkLst>
        </pc:spChg>
        <pc:spChg chg="add del">
          <ac:chgData name="Tanusha Erpula" userId="c6e4a60c-7574-4570-8f51-8d8a2d03757b" providerId="ADAL" clId="{7C96E69D-9A3A-490C-8D1E-71C4FF4A08B5}" dt="2022-05-17T18:03:07.160" v="806" actId="26606"/>
          <ac:spMkLst>
            <pc:docMk/>
            <pc:sldMk cId="1454581405" sldId="276"/>
            <ac:spMk id="21" creationId="{012FD100-C039-4E03-B5E4-2EDFA7290AA6}"/>
          </ac:spMkLst>
        </pc:spChg>
        <pc:spChg chg="add del">
          <ac:chgData name="Tanusha Erpula" userId="c6e4a60c-7574-4570-8f51-8d8a2d03757b" providerId="ADAL" clId="{7C96E69D-9A3A-490C-8D1E-71C4FF4A08B5}" dt="2022-05-17T18:03:07.160" v="806" actId="26606"/>
          <ac:spMkLst>
            <pc:docMk/>
            <pc:sldMk cId="1454581405" sldId="276"/>
            <ac:spMk id="25" creationId="{FB5993E2-C02B-4335-ABA5-D8EC465551E3}"/>
          </ac:spMkLst>
        </pc:spChg>
        <pc:spChg chg="add del">
          <ac:chgData name="Tanusha Erpula" userId="c6e4a60c-7574-4570-8f51-8d8a2d03757b" providerId="ADAL" clId="{7C96E69D-9A3A-490C-8D1E-71C4FF4A08B5}" dt="2022-05-17T18:03:07.160" v="806" actId="26606"/>
          <ac:spMkLst>
            <pc:docMk/>
            <pc:sldMk cId="1454581405" sldId="276"/>
            <ac:spMk id="27" creationId="{C0B801A2-5622-4BE8-9AD2-C337A2CD0022}"/>
          </ac:spMkLst>
        </pc:spChg>
        <pc:spChg chg="add del">
          <ac:chgData name="Tanusha Erpula" userId="c6e4a60c-7574-4570-8f51-8d8a2d03757b" providerId="ADAL" clId="{7C96E69D-9A3A-490C-8D1E-71C4FF4A08B5}" dt="2022-05-17T18:03:07.160" v="806" actId="26606"/>
          <ac:spMkLst>
            <pc:docMk/>
            <pc:sldMk cId="1454581405" sldId="276"/>
            <ac:spMk id="29" creationId="{B7AF614F-5BC3-4086-99F5-B87C5847A071}"/>
          </ac:spMkLst>
        </pc:spChg>
        <pc:spChg chg="add del">
          <ac:chgData name="Tanusha Erpula" userId="c6e4a60c-7574-4570-8f51-8d8a2d03757b" providerId="ADAL" clId="{7C96E69D-9A3A-490C-8D1E-71C4FF4A08B5}" dt="2022-05-17T18:03:22.631" v="808" actId="26606"/>
          <ac:spMkLst>
            <pc:docMk/>
            <pc:sldMk cId="1454581405" sldId="276"/>
            <ac:spMk id="31" creationId="{36D16D1E-4205-49F5-BD2A-DA769947C104}"/>
          </ac:spMkLst>
        </pc:spChg>
        <pc:spChg chg="add del">
          <ac:chgData name="Tanusha Erpula" userId="c6e4a60c-7574-4570-8f51-8d8a2d03757b" providerId="ADAL" clId="{7C96E69D-9A3A-490C-8D1E-71C4FF4A08B5}" dt="2022-05-17T18:03:22.631" v="808" actId="26606"/>
          <ac:spMkLst>
            <pc:docMk/>
            <pc:sldMk cId="1454581405" sldId="276"/>
            <ac:spMk id="32" creationId="{012FD100-C039-4E03-B5E4-2EDFA7290AA6}"/>
          </ac:spMkLst>
        </pc:spChg>
        <pc:spChg chg="add del">
          <ac:chgData name="Tanusha Erpula" userId="c6e4a60c-7574-4570-8f51-8d8a2d03757b" providerId="ADAL" clId="{7C96E69D-9A3A-490C-8D1E-71C4FF4A08B5}" dt="2022-05-17T18:03:29.134" v="810" actId="26606"/>
          <ac:spMkLst>
            <pc:docMk/>
            <pc:sldMk cId="1454581405" sldId="276"/>
            <ac:spMk id="35" creationId="{36D16D1E-4205-49F5-BD2A-DA769947C104}"/>
          </ac:spMkLst>
        </pc:spChg>
        <pc:spChg chg="add del">
          <ac:chgData name="Tanusha Erpula" userId="c6e4a60c-7574-4570-8f51-8d8a2d03757b" providerId="ADAL" clId="{7C96E69D-9A3A-490C-8D1E-71C4FF4A08B5}" dt="2022-05-17T18:03:29.134" v="810" actId="26606"/>
          <ac:spMkLst>
            <pc:docMk/>
            <pc:sldMk cId="1454581405" sldId="276"/>
            <ac:spMk id="36" creationId="{012FD100-C039-4E03-B5E4-2EDFA7290AA6}"/>
          </ac:spMkLst>
        </pc:spChg>
        <pc:spChg chg="add del">
          <ac:chgData name="Tanusha Erpula" userId="c6e4a60c-7574-4570-8f51-8d8a2d03757b" providerId="ADAL" clId="{7C96E69D-9A3A-490C-8D1E-71C4FF4A08B5}" dt="2022-05-17T18:03:29.134" v="810" actId="26606"/>
          <ac:spMkLst>
            <pc:docMk/>
            <pc:sldMk cId="1454581405" sldId="276"/>
            <ac:spMk id="38" creationId="{9D01F790-DD03-42F9-BA1A-68D67A92CFCD}"/>
          </ac:spMkLst>
        </pc:spChg>
        <pc:spChg chg="add del">
          <ac:chgData name="Tanusha Erpula" userId="c6e4a60c-7574-4570-8f51-8d8a2d03757b" providerId="ADAL" clId="{7C96E69D-9A3A-490C-8D1E-71C4FF4A08B5}" dt="2022-05-17T18:03:29.134" v="810" actId="26606"/>
          <ac:spMkLst>
            <pc:docMk/>
            <pc:sldMk cId="1454581405" sldId="276"/>
            <ac:spMk id="39" creationId="{9D3FAB87-3CFA-4F57-9867-8D5B043E55E1}"/>
          </ac:spMkLst>
        </pc:spChg>
        <pc:spChg chg="add del">
          <ac:chgData name="Tanusha Erpula" userId="c6e4a60c-7574-4570-8f51-8d8a2d03757b" providerId="ADAL" clId="{7C96E69D-9A3A-490C-8D1E-71C4FF4A08B5}" dt="2022-05-17T18:03:29.134" v="810" actId="26606"/>
          <ac:spMkLst>
            <pc:docMk/>
            <pc:sldMk cId="1454581405" sldId="276"/>
            <ac:spMk id="40" creationId="{76928EA5-66AD-46CE-B63D-16D33755651B}"/>
          </ac:spMkLst>
        </pc:spChg>
        <pc:spChg chg="add">
          <ac:chgData name="Tanusha Erpula" userId="c6e4a60c-7574-4570-8f51-8d8a2d03757b" providerId="ADAL" clId="{7C96E69D-9A3A-490C-8D1E-71C4FF4A08B5}" dt="2022-05-17T18:03:29.149" v="811" actId="26606"/>
          <ac:spMkLst>
            <pc:docMk/>
            <pc:sldMk cId="1454581405" sldId="276"/>
            <ac:spMk id="42" creationId="{36D16D1E-4205-49F5-BD2A-DA769947C104}"/>
          </ac:spMkLst>
        </pc:spChg>
        <pc:spChg chg="add">
          <ac:chgData name="Tanusha Erpula" userId="c6e4a60c-7574-4570-8f51-8d8a2d03757b" providerId="ADAL" clId="{7C96E69D-9A3A-490C-8D1E-71C4FF4A08B5}" dt="2022-05-17T18:03:29.149" v="811" actId="26606"/>
          <ac:spMkLst>
            <pc:docMk/>
            <pc:sldMk cId="1454581405" sldId="276"/>
            <ac:spMk id="43" creationId="{012FD100-C039-4E03-B5E4-2EDFA7290AA6}"/>
          </ac:spMkLst>
        </pc:spChg>
        <pc:graphicFrameChg chg="mod modGraphic">
          <ac:chgData name="Tanusha Erpula" userId="c6e4a60c-7574-4570-8f51-8d8a2d03757b" providerId="ADAL" clId="{7C96E69D-9A3A-490C-8D1E-71C4FF4A08B5}" dt="2022-05-17T18:03:29.149" v="811" actId="26606"/>
          <ac:graphicFrameMkLst>
            <pc:docMk/>
            <pc:sldMk cId="1454581405" sldId="276"/>
            <ac:graphicFrameMk id="6" creationId="{007F6195-FB0E-84CE-246E-0A1AE7E75693}"/>
          </ac:graphicFrameMkLst>
        </pc:graphicFrameChg>
        <pc:cxnChg chg="add del">
          <ac:chgData name="Tanusha Erpula" userId="c6e4a60c-7574-4570-8f51-8d8a2d03757b" providerId="ADAL" clId="{7C96E69D-9A3A-490C-8D1E-71C4FF4A08B5}" dt="2022-05-17T18:03:29.149" v="811" actId="26606"/>
          <ac:cxnSpMkLst>
            <pc:docMk/>
            <pc:sldMk cId="1454581405" sldId="276"/>
            <ac:cxnSpMk id="14" creationId="{4418FCD2-8448-4A81-8EB4-72250F7827B4}"/>
          </ac:cxnSpMkLst>
        </pc:cxnChg>
        <pc:cxnChg chg="add del">
          <ac:chgData name="Tanusha Erpula" userId="c6e4a60c-7574-4570-8f51-8d8a2d03757b" providerId="ADAL" clId="{7C96E69D-9A3A-490C-8D1E-71C4FF4A08B5}" dt="2022-05-17T18:03:07.160" v="806" actId="26606"/>
          <ac:cxnSpMkLst>
            <pc:docMk/>
            <pc:sldMk cId="1454581405" sldId="276"/>
            <ac:cxnSpMk id="23" creationId="{4418FCD2-8448-4A81-8EB4-72250F7827B4}"/>
          </ac:cxnSpMkLst>
        </pc:cxnChg>
        <pc:cxnChg chg="add del">
          <ac:chgData name="Tanusha Erpula" userId="c6e4a60c-7574-4570-8f51-8d8a2d03757b" providerId="ADAL" clId="{7C96E69D-9A3A-490C-8D1E-71C4FF4A08B5}" dt="2022-05-17T18:03:22.631" v="808" actId="26606"/>
          <ac:cxnSpMkLst>
            <pc:docMk/>
            <pc:sldMk cId="1454581405" sldId="276"/>
            <ac:cxnSpMk id="33" creationId="{4418FCD2-8448-4A81-8EB4-72250F7827B4}"/>
          </ac:cxnSpMkLst>
        </pc:cxnChg>
        <pc:cxnChg chg="add del">
          <ac:chgData name="Tanusha Erpula" userId="c6e4a60c-7574-4570-8f51-8d8a2d03757b" providerId="ADAL" clId="{7C96E69D-9A3A-490C-8D1E-71C4FF4A08B5}" dt="2022-05-17T18:03:29.134" v="810" actId="26606"/>
          <ac:cxnSpMkLst>
            <pc:docMk/>
            <pc:sldMk cId="1454581405" sldId="276"/>
            <ac:cxnSpMk id="37" creationId="{4418FCD2-8448-4A81-8EB4-72250F7827B4}"/>
          </ac:cxnSpMkLst>
        </pc:cxnChg>
        <pc:cxnChg chg="add">
          <ac:chgData name="Tanusha Erpula" userId="c6e4a60c-7574-4570-8f51-8d8a2d03757b" providerId="ADAL" clId="{7C96E69D-9A3A-490C-8D1E-71C4FF4A08B5}" dt="2022-05-17T18:03:29.149" v="811" actId="26606"/>
          <ac:cxnSpMkLst>
            <pc:docMk/>
            <pc:sldMk cId="1454581405" sldId="276"/>
            <ac:cxnSpMk id="44" creationId="{4418FCD2-8448-4A81-8EB4-72250F7827B4}"/>
          </ac:cxnSpMkLst>
        </pc:cxnChg>
      </pc:sldChg>
      <pc:sldChg chg="addSp delSp modSp mod">
        <pc:chgData name="Tanusha Erpula" userId="c6e4a60c-7574-4570-8f51-8d8a2d03757b" providerId="ADAL" clId="{7C96E69D-9A3A-490C-8D1E-71C4FF4A08B5}" dt="2022-05-17T19:26:27.200" v="1016" actId="20577"/>
        <pc:sldMkLst>
          <pc:docMk/>
          <pc:sldMk cId="994051810" sldId="278"/>
        </pc:sldMkLst>
        <pc:spChg chg="add del mod">
          <ac:chgData name="Tanusha Erpula" userId="c6e4a60c-7574-4570-8f51-8d8a2d03757b" providerId="ADAL" clId="{7C96E69D-9A3A-490C-8D1E-71C4FF4A08B5}" dt="2022-05-17T19:21:46.612" v="1001" actId="26606"/>
          <ac:spMkLst>
            <pc:docMk/>
            <pc:sldMk cId="994051810" sldId="278"/>
            <ac:spMk id="11" creationId="{CA2D7F68-98A5-6483-57A8-D91720A5847D}"/>
          </ac:spMkLst>
        </pc:spChg>
        <pc:graphicFrameChg chg="add del">
          <ac:chgData name="Tanusha Erpula" userId="c6e4a60c-7574-4570-8f51-8d8a2d03757b" providerId="ADAL" clId="{7C96E69D-9A3A-490C-8D1E-71C4FF4A08B5}" dt="2022-05-17T19:21:23.478" v="994" actId="26606"/>
          <ac:graphicFrameMkLst>
            <pc:docMk/>
            <pc:sldMk cId="994051810" sldId="278"/>
            <ac:graphicFrameMk id="25" creationId="{8FB974A5-C2CB-B06D-2F29-719BEF2A314F}"/>
          </ac:graphicFrameMkLst>
        </pc:graphicFrameChg>
        <pc:graphicFrameChg chg="add del">
          <ac:chgData name="Tanusha Erpula" userId="c6e4a60c-7574-4570-8f51-8d8a2d03757b" providerId="ADAL" clId="{7C96E69D-9A3A-490C-8D1E-71C4FF4A08B5}" dt="2022-05-17T19:21:42.212" v="996" actId="26606"/>
          <ac:graphicFrameMkLst>
            <pc:docMk/>
            <pc:sldMk cId="994051810" sldId="278"/>
            <ac:graphicFrameMk id="27" creationId="{8870B2CE-F0B7-2961-E01E-93A23F28746A}"/>
          </ac:graphicFrameMkLst>
        </pc:graphicFrameChg>
        <pc:graphicFrameChg chg="add del">
          <ac:chgData name="Tanusha Erpula" userId="c6e4a60c-7574-4570-8f51-8d8a2d03757b" providerId="ADAL" clId="{7C96E69D-9A3A-490C-8D1E-71C4FF4A08B5}" dt="2022-05-17T19:21:44.815" v="998" actId="26606"/>
          <ac:graphicFrameMkLst>
            <pc:docMk/>
            <pc:sldMk cId="994051810" sldId="278"/>
            <ac:graphicFrameMk id="29" creationId="{224BA50A-C1AE-A1F6-4C70-B33B24A605DA}"/>
          </ac:graphicFrameMkLst>
        </pc:graphicFrameChg>
        <pc:graphicFrameChg chg="add del">
          <ac:chgData name="Tanusha Erpula" userId="c6e4a60c-7574-4570-8f51-8d8a2d03757b" providerId="ADAL" clId="{7C96E69D-9A3A-490C-8D1E-71C4FF4A08B5}" dt="2022-05-17T19:21:46.580" v="1000" actId="26606"/>
          <ac:graphicFrameMkLst>
            <pc:docMk/>
            <pc:sldMk cId="994051810" sldId="278"/>
            <ac:graphicFrameMk id="31" creationId="{8870B2CE-F0B7-2961-E01E-93A23F28746A}"/>
          </ac:graphicFrameMkLst>
        </pc:graphicFrameChg>
        <pc:graphicFrameChg chg="add mod">
          <ac:chgData name="Tanusha Erpula" userId="c6e4a60c-7574-4570-8f51-8d8a2d03757b" providerId="ADAL" clId="{7C96E69D-9A3A-490C-8D1E-71C4FF4A08B5}" dt="2022-05-17T19:26:27.200" v="1016" actId="20577"/>
          <ac:graphicFrameMkLst>
            <pc:docMk/>
            <pc:sldMk cId="994051810" sldId="278"/>
            <ac:graphicFrameMk id="33" creationId="{224BA50A-C1AE-A1F6-4C70-B33B24A605DA}"/>
          </ac:graphicFrameMkLst>
        </pc:graphicFrameChg>
      </pc:sldChg>
      <pc:sldChg chg="addSp modSp mod setBg addAnim">
        <pc:chgData name="Tanusha Erpula" userId="c6e4a60c-7574-4570-8f51-8d8a2d03757b" providerId="ADAL" clId="{7C96E69D-9A3A-490C-8D1E-71C4FF4A08B5}" dt="2022-05-17T18:01:53.417" v="800"/>
        <pc:sldMkLst>
          <pc:docMk/>
          <pc:sldMk cId="3693829854" sldId="280"/>
        </pc:sldMkLst>
        <pc:spChg chg="mod">
          <ac:chgData name="Tanusha Erpula" userId="c6e4a60c-7574-4570-8f51-8d8a2d03757b" providerId="ADAL" clId="{7C96E69D-9A3A-490C-8D1E-71C4FF4A08B5}" dt="2022-05-17T18:01:53.413" v="798" actId="26606"/>
          <ac:spMkLst>
            <pc:docMk/>
            <pc:sldMk cId="3693829854" sldId="280"/>
            <ac:spMk id="2" creationId="{AB5A21D1-C682-0682-2AF7-6BAF547E02BB}"/>
          </ac:spMkLst>
        </pc:spChg>
        <pc:spChg chg="add">
          <ac:chgData name="Tanusha Erpula" userId="c6e4a60c-7574-4570-8f51-8d8a2d03757b" providerId="ADAL" clId="{7C96E69D-9A3A-490C-8D1E-71C4FF4A08B5}" dt="2022-05-17T18:01:53.413" v="798" actId="26606"/>
          <ac:spMkLst>
            <pc:docMk/>
            <pc:sldMk cId="3693829854" sldId="280"/>
            <ac:spMk id="9" creationId="{4E4490D0-3672-446A-AC12-B4830333BDDD}"/>
          </ac:spMkLst>
        </pc:spChg>
        <pc:spChg chg="add">
          <ac:chgData name="Tanusha Erpula" userId="c6e4a60c-7574-4570-8f51-8d8a2d03757b" providerId="ADAL" clId="{7C96E69D-9A3A-490C-8D1E-71C4FF4A08B5}" dt="2022-05-17T18:01:53.413" v="798" actId="26606"/>
          <ac:spMkLst>
            <pc:docMk/>
            <pc:sldMk cId="3693829854" sldId="280"/>
            <ac:spMk id="11" creationId="{39CB82C2-DF65-4EC1-8280-F201D50F570B}"/>
          </ac:spMkLst>
        </pc:spChg>
        <pc:spChg chg="add">
          <ac:chgData name="Tanusha Erpula" userId="c6e4a60c-7574-4570-8f51-8d8a2d03757b" providerId="ADAL" clId="{7C96E69D-9A3A-490C-8D1E-71C4FF4A08B5}" dt="2022-05-17T18:01:53.413" v="798" actId="26606"/>
          <ac:spMkLst>
            <pc:docMk/>
            <pc:sldMk cId="3693829854" sldId="280"/>
            <ac:spMk id="15" creationId="{FA4CD5CB-D209-4D70-8CA4-629731C59219}"/>
          </ac:spMkLst>
        </pc:spChg>
        <pc:spChg chg="add">
          <ac:chgData name="Tanusha Erpula" userId="c6e4a60c-7574-4570-8f51-8d8a2d03757b" providerId="ADAL" clId="{7C96E69D-9A3A-490C-8D1E-71C4FF4A08B5}" dt="2022-05-17T18:01:53.413" v="798" actId="26606"/>
          <ac:spMkLst>
            <pc:docMk/>
            <pc:sldMk cId="3693829854" sldId="280"/>
            <ac:spMk id="19" creationId="{B4C27B90-DF2B-4D00-BA07-18ED774CD2F1}"/>
          </ac:spMkLst>
        </pc:spChg>
        <pc:spChg chg="add">
          <ac:chgData name="Tanusha Erpula" userId="c6e4a60c-7574-4570-8f51-8d8a2d03757b" providerId="ADAL" clId="{7C96E69D-9A3A-490C-8D1E-71C4FF4A08B5}" dt="2022-05-17T18:01:53.413" v="798" actId="26606"/>
          <ac:spMkLst>
            <pc:docMk/>
            <pc:sldMk cId="3693829854" sldId="280"/>
            <ac:spMk id="21" creationId="{593ACC25-C262-417A-8AA9-0641C772BDB6}"/>
          </ac:spMkLst>
        </pc:spChg>
        <pc:picChg chg="add">
          <ac:chgData name="Tanusha Erpula" userId="c6e4a60c-7574-4570-8f51-8d8a2d03757b" providerId="ADAL" clId="{7C96E69D-9A3A-490C-8D1E-71C4FF4A08B5}" dt="2022-05-17T18:01:53.413" v="798" actId="26606"/>
          <ac:picMkLst>
            <pc:docMk/>
            <pc:sldMk cId="3693829854" sldId="280"/>
            <ac:picMk id="6" creationId="{A40D9C63-7956-8E4F-DC70-0EF65FA297E0}"/>
          </ac:picMkLst>
        </pc:picChg>
        <pc:cxnChg chg="add">
          <ac:chgData name="Tanusha Erpula" userId="c6e4a60c-7574-4570-8f51-8d8a2d03757b" providerId="ADAL" clId="{7C96E69D-9A3A-490C-8D1E-71C4FF4A08B5}" dt="2022-05-17T18:01:53.413" v="798" actId="26606"/>
          <ac:cxnSpMkLst>
            <pc:docMk/>
            <pc:sldMk cId="3693829854" sldId="280"/>
            <ac:cxnSpMk id="13" creationId="{7E1D4427-852B-4B37-8E76-0E9F1810BA2A}"/>
          </ac:cxnSpMkLst>
        </pc:cxnChg>
        <pc:cxnChg chg="add">
          <ac:chgData name="Tanusha Erpula" userId="c6e4a60c-7574-4570-8f51-8d8a2d03757b" providerId="ADAL" clId="{7C96E69D-9A3A-490C-8D1E-71C4FF4A08B5}" dt="2022-05-17T18:01:53.413" v="798" actId="26606"/>
          <ac:cxnSpMkLst>
            <pc:docMk/>
            <pc:sldMk cId="3693829854" sldId="280"/>
            <ac:cxnSpMk id="17" creationId="{5C6A2BAE-B461-4B55-8E1F-0722ABDD1393}"/>
          </ac:cxnSpMkLst>
        </pc:cxnChg>
      </pc:sldChg>
      <pc:sldChg chg="addSp delSp modSp mod">
        <pc:chgData name="Tanusha Erpula" userId="c6e4a60c-7574-4570-8f51-8d8a2d03757b" providerId="ADAL" clId="{7C96E69D-9A3A-490C-8D1E-71C4FF4A08B5}" dt="2022-05-17T19:52:40.471" v="1292" actId="27636"/>
        <pc:sldMkLst>
          <pc:docMk/>
          <pc:sldMk cId="1453271156" sldId="281"/>
        </pc:sldMkLst>
        <pc:spChg chg="mod">
          <ac:chgData name="Tanusha Erpula" userId="c6e4a60c-7574-4570-8f51-8d8a2d03757b" providerId="ADAL" clId="{7C96E69D-9A3A-490C-8D1E-71C4FF4A08B5}" dt="2022-05-17T19:49:52.186" v="1285" actId="14100"/>
          <ac:spMkLst>
            <pc:docMk/>
            <pc:sldMk cId="1453271156" sldId="281"/>
            <ac:spMk id="2" creationId="{C4AD41DE-95C2-3440-EAC6-C5AF6278EA07}"/>
          </ac:spMkLst>
        </pc:spChg>
        <pc:spChg chg="mod ord">
          <ac:chgData name="Tanusha Erpula" userId="c6e4a60c-7574-4570-8f51-8d8a2d03757b" providerId="ADAL" clId="{7C96E69D-9A3A-490C-8D1E-71C4FF4A08B5}" dt="2022-05-17T19:44:54.916" v="1279" actId="26606"/>
          <ac:spMkLst>
            <pc:docMk/>
            <pc:sldMk cId="1453271156" sldId="281"/>
            <ac:spMk id="4" creationId="{7468EF9D-E777-C77A-3BAF-0214501F27D1}"/>
          </ac:spMkLst>
        </pc:spChg>
        <pc:spChg chg="mod ord">
          <ac:chgData name="Tanusha Erpula" userId="c6e4a60c-7574-4570-8f51-8d8a2d03757b" providerId="ADAL" clId="{7C96E69D-9A3A-490C-8D1E-71C4FF4A08B5}" dt="2022-05-17T19:44:54.916" v="1279" actId="26606"/>
          <ac:spMkLst>
            <pc:docMk/>
            <pc:sldMk cId="1453271156" sldId="281"/>
            <ac:spMk id="5" creationId="{07AF1258-F636-266D-8EA8-81F638423563}"/>
          </ac:spMkLst>
        </pc:spChg>
        <pc:spChg chg="mod ord">
          <ac:chgData name="Tanusha Erpula" userId="c6e4a60c-7574-4570-8f51-8d8a2d03757b" providerId="ADAL" clId="{7C96E69D-9A3A-490C-8D1E-71C4FF4A08B5}" dt="2022-05-17T19:44:54.916" v="1279" actId="26606"/>
          <ac:spMkLst>
            <pc:docMk/>
            <pc:sldMk cId="1453271156" sldId="281"/>
            <ac:spMk id="6" creationId="{54E61A3B-8439-38D3-2558-9340F5FA054C}"/>
          </ac:spMkLst>
        </pc:spChg>
        <pc:spChg chg="add del">
          <ac:chgData name="Tanusha Erpula" userId="c6e4a60c-7574-4570-8f51-8d8a2d03757b" providerId="ADAL" clId="{7C96E69D-9A3A-490C-8D1E-71C4FF4A08B5}" dt="2022-05-17T19:42:34.615" v="1260" actId="26606"/>
          <ac:spMkLst>
            <pc:docMk/>
            <pc:sldMk cId="1453271156" sldId="281"/>
            <ac:spMk id="13" creationId="{4E4490D0-3672-446A-AC12-B4830333BDDD}"/>
          </ac:spMkLst>
        </pc:spChg>
        <pc:spChg chg="add del">
          <ac:chgData name="Tanusha Erpula" userId="c6e4a60c-7574-4570-8f51-8d8a2d03757b" providerId="ADAL" clId="{7C96E69D-9A3A-490C-8D1E-71C4FF4A08B5}" dt="2022-05-17T19:42:34.615" v="1260" actId="26606"/>
          <ac:spMkLst>
            <pc:docMk/>
            <pc:sldMk cId="1453271156" sldId="281"/>
            <ac:spMk id="15" creationId="{39CB82C2-DF65-4EC1-8280-F201D50F570B}"/>
          </ac:spMkLst>
        </pc:spChg>
        <pc:spChg chg="mod ord">
          <ac:chgData name="Tanusha Erpula" userId="c6e4a60c-7574-4570-8f51-8d8a2d03757b" providerId="ADAL" clId="{7C96E69D-9A3A-490C-8D1E-71C4FF4A08B5}" dt="2022-05-17T19:52:40.471" v="1292" actId="27636"/>
          <ac:spMkLst>
            <pc:docMk/>
            <pc:sldMk cId="1453271156" sldId="281"/>
            <ac:spMk id="16" creationId="{EDB2C36C-3161-B606-8931-C51B2B2C0585}"/>
          </ac:spMkLst>
        </pc:spChg>
        <pc:spChg chg="add del">
          <ac:chgData name="Tanusha Erpula" userId="c6e4a60c-7574-4570-8f51-8d8a2d03757b" providerId="ADAL" clId="{7C96E69D-9A3A-490C-8D1E-71C4FF4A08B5}" dt="2022-05-17T19:42:34.615" v="1260" actId="26606"/>
          <ac:spMkLst>
            <pc:docMk/>
            <pc:sldMk cId="1453271156" sldId="281"/>
            <ac:spMk id="19" creationId="{5A1B47C8-47A0-4A88-8830-6DEA3B5DE392}"/>
          </ac:spMkLst>
        </pc:spChg>
        <pc:spChg chg="add del">
          <ac:chgData name="Tanusha Erpula" userId="c6e4a60c-7574-4570-8f51-8d8a2d03757b" providerId="ADAL" clId="{7C96E69D-9A3A-490C-8D1E-71C4FF4A08B5}" dt="2022-05-17T19:42:34.615" v="1260" actId="26606"/>
          <ac:spMkLst>
            <pc:docMk/>
            <pc:sldMk cId="1453271156" sldId="281"/>
            <ac:spMk id="21" creationId="{984BBFDD-E720-4805-A9C8-129FBBF6DD70}"/>
          </ac:spMkLst>
        </pc:spChg>
        <pc:spChg chg="add del">
          <ac:chgData name="Tanusha Erpula" userId="c6e4a60c-7574-4570-8f51-8d8a2d03757b" providerId="ADAL" clId="{7C96E69D-9A3A-490C-8D1E-71C4FF4A08B5}" dt="2022-05-17T19:42:34.615" v="1260" actId="26606"/>
          <ac:spMkLst>
            <pc:docMk/>
            <pc:sldMk cId="1453271156" sldId="281"/>
            <ac:spMk id="23" creationId="{5AC4BE46-4A77-42FE-9D15-065CDB2F847C}"/>
          </ac:spMkLst>
        </pc:spChg>
        <pc:spChg chg="add del">
          <ac:chgData name="Tanusha Erpula" userId="c6e4a60c-7574-4570-8f51-8d8a2d03757b" providerId="ADAL" clId="{7C96E69D-9A3A-490C-8D1E-71C4FF4A08B5}" dt="2022-05-17T19:42:34.597" v="1259" actId="26606"/>
          <ac:spMkLst>
            <pc:docMk/>
            <pc:sldMk cId="1453271156" sldId="281"/>
            <ac:spMk id="29" creationId="{2F888C18-7E74-4A98-A7B4-A5C43583A482}"/>
          </ac:spMkLst>
        </pc:spChg>
        <pc:spChg chg="add del">
          <ac:chgData name="Tanusha Erpula" userId="c6e4a60c-7574-4570-8f51-8d8a2d03757b" providerId="ADAL" clId="{7C96E69D-9A3A-490C-8D1E-71C4FF4A08B5}" dt="2022-05-17T19:42:34.597" v="1259" actId="26606"/>
          <ac:spMkLst>
            <pc:docMk/>
            <pc:sldMk cId="1453271156" sldId="281"/>
            <ac:spMk id="31" creationId="{20436840-698D-4B5F-A7C0-101AD48D861E}"/>
          </ac:spMkLst>
        </pc:spChg>
        <pc:spChg chg="add del">
          <ac:chgData name="Tanusha Erpula" userId="c6e4a60c-7574-4570-8f51-8d8a2d03757b" providerId="ADAL" clId="{7C96E69D-9A3A-490C-8D1E-71C4FF4A08B5}" dt="2022-05-17T19:42:34.597" v="1259" actId="26606"/>
          <ac:spMkLst>
            <pc:docMk/>
            <pc:sldMk cId="1453271156" sldId="281"/>
            <ac:spMk id="33" creationId="{3682BE5A-770A-4799-BE6D-CE0BD0AD28C0}"/>
          </ac:spMkLst>
        </pc:spChg>
        <pc:spChg chg="add del">
          <ac:chgData name="Tanusha Erpula" userId="c6e4a60c-7574-4570-8f51-8d8a2d03757b" providerId="ADAL" clId="{7C96E69D-9A3A-490C-8D1E-71C4FF4A08B5}" dt="2022-05-17T19:42:34.597" v="1259" actId="26606"/>
          <ac:spMkLst>
            <pc:docMk/>
            <pc:sldMk cId="1453271156" sldId="281"/>
            <ac:spMk id="35" creationId="{85B58713-80A3-4F72-8ADA-A63E6BA8BC00}"/>
          </ac:spMkLst>
        </pc:spChg>
        <pc:spChg chg="add del">
          <ac:chgData name="Tanusha Erpula" userId="c6e4a60c-7574-4570-8f51-8d8a2d03757b" providerId="ADAL" clId="{7C96E69D-9A3A-490C-8D1E-71C4FF4A08B5}" dt="2022-05-17T19:44:54.916" v="1279" actId="26606"/>
          <ac:spMkLst>
            <pc:docMk/>
            <pc:sldMk cId="1453271156" sldId="281"/>
            <ac:spMk id="37" creationId="{20E9A622-9996-4927-BBCD-AEE2687BEDAD}"/>
          </ac:spMkLst>
        </pc:spChg>
        <pc:spChg chg="add del">
          <ac:chgData name="Tanusha Erpula" userId="c6e4a60c-7574-4570-8f51-8d8a2d03757b" providerId="ADAL" clId="{7C96E69D-9A3A-490C-8D1E-71C4FF4A08B5}" dt="2022-05-17T19:44:54.916" v="1279" actId="26606"/>
          <ac:spMkLst>
            <pc:docMk/>
            <pc:sldMk cId="1453271156" sldId="281"/>
            <ac:spMk id="38" creationId="{51DE3FC3-BAC1-4105-9620-4FB64EDCE876}"/>
          </ac:spMkLst>
        </pc:spChg>
        <pc:spChg chg="add del">
          <ac:chgData name="Tanusha Erpula" userId="c6e4a60c-7574-4570-8f51-8d8a2d03757b" providerId="ADAL" clId="{7C96E69D-9A3A-490C-8D1E-71C4FF4A08B5}" dt="2022-05-17T19:44:54.916" v="1279" actId="26606"/>
          <ac:spMkLst>
            <pc:docMk/>
            <pc:sldMk cId="1453271156" sldId="281"/>
            <ac:spMk id="39" creationId="{CEF02B21-6D04-4A6A-B03E-CF7642D59161}"/>
          </ac:spMkLst>
        </pc:spChg>
        <pc:spChg chg="add del">
          <ac:chgData name="Tanusha Erpula" userId="c6e4a60c-7574-4570-8f51-8d8a2d03757b" providerId="ADAL" clId="{7C96E69D-9A3A-490C-8D1E-71C4FF4A08B5}" dt="2022-05-17T19:44:54.916" v="1279" actId="26606"/>
          <ac:spMkLst>
            <pc:docMk/>
            <pc:sldMk cId="1453271156" sldId="281"/>
            <ac:spMk id="40" creationId="{97E39010-823C-439A-B438-FEEDF549083C}"/>
          </ac:spMkLst>
        </pc:spChg>
        <pc:spChg chg="add">
          <ac:chgData name="Tanusha Erpula" userId="c6e4a60c-7574-4570-8f51-8d8a2d03757b" providerId="ADAL" clId="{7C96E69D-9A3A-490C-8D1E-71C4FF4A08B5}" dt="2022-05-17T19:44:54.916" v="1279" actId="26606"/>
          <ac:spMkLst>
            <pc:docMk/>
            <pc:sldMk cId="1453271156" sldId="281"/>
            <ac:spMk id="45" creationId="{284B70D5-875B-433D-BDBD-1522A85D6C1D}"/>
          </ac:spMkLst>
        </pc:spChg>
        <pc:spChg chg="add">
          <ac:chgData name="Tanusha Erpula" userId="c6e4a60c-7574-4570-8f51-8d8a2d03757b" providerId="ADAL" clId="{7C96E69D-9A3A-490C-8D1E-71C4FF4A08B5}" dt="2022-05-17T19:44:54.916" v="1279" actId="26606"/>
          <ac:spMkLst>
            <pc:docMk/>
            <pc:sldMk cId="1453271156" sldId="281"/>
            <ac:spMk id="49" creationId="{1E299956-A9E7-4FC1-A0B1-D590CA9730E8}"/>
          </ac:spMkLst>
        </pc:spChg>
        <pc:spChg chg="add">
          <ac:chgData name="Tanusha Erpula" userId="c6e4a60c-7574-4570-8f51-8d8a2d03757b" providerId="ADAL" clId="{7C96E69D-9A3A-490C-8D1E-71C4FF4A08B5}" dt="2022-05-17T19:44:54.916" v="1279" actId="26606"/>
          <ac:spMkLst>
            <pc:docMk/>
            <pc:sldMk cId="1453271156" sldId="281"/>
            <ac:spMk id="51" creationId="{17FC539C-B783-4B03-9F9E-D13430F3F64F}"/>
          </ac:spMkLst>
        </pc:spChg>
        <pc:picChg chg="mod ord">
          <ac:chgData name="Tanusha Erpula" userId="c6e4a60c-7574-4570-8f51-8d8a2d03757b" providerId="ADAL" clId="{7C96E69D-9A3A-490C-8D1E-71C4FF4A08B5}" dt="2022-05-17T19:50:30.567" v="1288" actId="1076"/>
          <ac:picMkLst>
            <pc:docMk/>
            <pc:sldMk cId="1453271156" sldId="281"/>
            <ac:picMk id="10" creationId="{3871A21C-CA2D-4221-64C1-04D69030D949}"/>
          </ac:picMkLst>
        </pc:picChg>
        <pc:picChg chg="mod">
          <ac:chgData name="Tanusha Erpula" userId="c6e4a60c-7574-4570-8f51-8d8a2d03757b" providerId="ADAL" clId="{7C96E69D-9A3A-490C-8D1E-71C4FF4A08B5}" dt="2022-05-17T19:43:24.186" v="1274" actId="14100"/>
          <ac:picMkLst>
            <pc:docMk/>
            <pc:sldMk cId="1453271156" sldId="281"/>
            <ac:picMk id="24" creationId="{A545F4C1-650F-B88E-8BF5-EA72540F2C54}"/>
          </ac:picMkLst>
        </pc:picChg>
        <pc:picChg chg="del">
          <ac:chgData name="Tanusha Erpula" userId="c6e4a60c-7574-4570-8f51-8d8a2d03757b" providerId="ADAL" clId="{7C96E69D-9A3A-490C-8D1E-71C4FF4A08B5}" dt="2022-05-17T19:45:07.231" v="1280" actId="21"/>
          <ac:picMkLst>
            <pc:docMk/>
            <pc:sldMk cId="1453271156" sldId="281"/>
            <ac:picMk id="25" creationId="{9BD5765D-FDDB-B5FB-3045-E30C89BCEB9B}"/>
          </ac:picMkLst>
        </pc:picChg>
        <pc:cxnChg chg="add del">
          <ac:chgData name="Tanusha Erpula" userId="c6e4a60c-7574-4570-8f51-8d8a2d03757b" providerId="ADAL" clId="{7C96E69D-9A3A-490C-8D1E-71C4FF4A08B5}" dt="2022-05-17T19:42:34.615" v="1260" actId="26606"/>
          <ac:cxnSpMkLst>
            <pc:docMk/>
            <pc:sldMk cId="1453271156" sldId="281"/>
            <ac:cxnSpMk id="17" creationId="{7E1D4427-852B-4B37-8E76-0E9F1810BA2A}"/>
          </ac:cxnSpMkLst>
        </pc:cxnChg>
        <pc:cxnChg chg="add">
          <ac:chgData name="Tanusha Erpula" userId="c6e4a60c-7574-4570-8f51-8d8a2d03757b" providerId="ADAL" clId="{7C96E69D-9A3A-490C-8D1E-71C4FF4A08B5}" dt="2022-05-17T19:44:54.916" v="1279" actId="26606"/>
          <ac:cxnSpMkLst>
            <pc:docMk/>
            <pc:sldMk cId="1453271156" sldId="281"/>
            <ac:cxnSpMk id="47" creationId="{C947DF4A-614C-4B4C-8B80-E5B9D8E8CFED}"/>
          </ac:cxnSpMkLst>
        </pc:cxnChg>
      </pc:sldChg>
      <pc:sldChg chg="addSp delSp modSp mod">
        <pc:chgData name="Tanusha Erpula" userId="c6e4a60c-7574-4570-8f51-8d8a2d03757b" providerId="ADAL" clId="{7C96E69D-9A3A-490C-8D1E-71C4FF4A08B5}" dt="2022-05-17T19:41:37.635" v="1257" actId="14100"/>
        <pc:sldMkLst>
          <pc:docMk/>
          <pc:sldMk cId="2631677251" sldId="282"/>
        </pc:sldMkLst>
        <pc:spChg chg="mod">
          <ac:chgData name="Tanusha Erpula" userId="c6e4a60c-7574-4570-8f51-8d8a2d03757b" providerId="ADAL" clId="{7C96E69D-9A3A-490C-8D1E-71C4FF4A08B5}" dt="2022-05-17T19:41:26.380" v="1255" actId="26606"/>
          <ac:spMkLst>
            <pc:docMk/>
            <pc:sldMk cId="2631677251" sldId="282"/>
            <ac:spMk id="2" creationId="{C4AD41DE-95C2-3440-EAC6-C5AF6278EA07}"/>
          </ac:spMkLst>
        </pc:spChg>
        <pc:spChg chg="mod ord">
          <ac:chgData name="Tanusha Erpula" userId="c6e4a60c-7574-4570-8f51-8d8a2d03757b" providerId="ADAL" clId="{7C96E69D-9A3A-490C-8D1E-71C4FF4A08B5}" dt="2022-05-17T19:41:26.380" v="1255" actId="26606"/>
          <ac:spMkLst>
            <pc:docMk/>
            <pc:sldMk cId="2631677251" sldId="282"/>
            <ac:spMk id="4" creationId="{7468EF9D-E777-C77A-3BAF-0214501F27D1}"/>
          </ac:spMkLst>
        </pc:spChg>
        <pc:spChg chg="mod ord">
          <ac:chgData name="Tanusha Erpula" userId="c6e4a60c-7574-4570-8f51-8d8a2d03757b" providerId="ADAL" clId="{7C96E69D-9A3A-490C-8D1E-71C4FF4A08B5}" dt="2022-05-17T19:41:26.380" v="1255" actId="26606"/>
          <ac:spMkLst>
            <pc:docMk/>
            <pc:sldMk cId="2631677251" sldId="282"/>
            <ac:spMk id="5" creationId="{07AF1258-F636-266D-8EA8-81F638423563}"/>
          </ac:spMkLst>
        </pc:spChg>
        <pc:spChg chg="mod ord">
          <ac:chgData name="Tanusha Erpula" userId="c6e4a60c-7574-4570-8f51-8d8a2d03757b" providerId="ADAL" clId="{7C96E69D-9A3A-490C-8D1E-71C4FF4A08B5}" dt="2022-05-17T19:41:02.987" v="1247" actId="26606"/>
          <ac:spMkLst>
            <pc:docMk/>
            <pc:sldMk cId="2631677251" sldId="282"/>
            <ac:spMk id="6" creationId="{54E61A3B-8439-38D3-2558-9340F5FA054C}"/>
          </ac:spMkLst>
        </pc:spChg>
        <pc:spChg chg="add del mod ord">
          <ac:chgData name="Tanusha Erpula" userId="c6e4a60c-7574-4570-8f51-8d8a2d03757b" providerId="ADAL" clId="{7C96E69D-9A3A-490C-8D1E-71C4FF4A08B5}" dt="2022-05-17T19:41:26.380" v="1255" actId="26606"/>
          <ac:spMkLst>
            <pc:docMk/>
            <pc:sldMk cId="2631677251" sldId="282"/>
            <ac:spMk id="8" creationId="{987B37FE-0D36-13BC-8DB3-7A95723F7915}"/>
          </ac:spMkLst>
        </pc:spChg>
        <pc:spChg chg="add del mod">
          <ac:chgData name="Tanusha Erpula" userId="c6e4a60c-7574-4570-8f51-8d8a2d03757b" providerId="ADAL" clId="{7C96E69D-9A3A-490C-8D1E-71C4FF4A08B5}" dt="2022-05-17T19:39:38.382" v="1240" actId="21"/>
          <ac:spMkLst>
            <pc:docMk/>
            <pc:sldMk cId="2631677251" sldId="282"/>
            <ac:spMk id="11" creationId="{E7962E89-44A8-0782-E038-3851DD4A2849}"/>
          </ac:spMkLst>
        </pc:spChg>
        <pc:spChg chg="add del">
          <ac:chgData name="Tanusha Erpula" userId="c6e4a60c-7574-4570-8f51-8d8a2d03757b" providerId="ADAL" clId="{7C96E69D-9A3A-490C-8D1E-71C4FF4A08B5}" dt="2022-05-17T19:37:53.490" v="1212" actId="26606"/>
          <ac:spMkLst>
            <pc:docMk/>
            <pc:sldMk cId="2631677251" sldId="282"/>
            <ac:spMk id="13" creationId="{4E4490D0-3672-446A-AC12-B4830333BDDD}"/>
          </ac:spMkLst>
        </pc:spChg>
        <pc:spChg chg="add del">
          <ac:chgData name="Tanusha Erpula" userId="c6e4a60c-7574-4570-8f51-8d8a2d03757b" providerId="ADAL" clId="{7C96E69D-9A3A-490C-8D1E-71C4FF4A08B5}" dt="2022-05-17T19:37:53.490" v="1212" actId="26606"/>
          <ac:spMkLst>
            <pc:docMk/>
            <pc:sldMk cId="2631677251" sldId="282"/>
            <ac:spMk id="15" creationId="{39CB82C2-DF65-4EC1-8280-F201D50F570B}"/>
          </ac:spMkLst>
        </pc:spChg>
        <pc:spChg chg="add del">
          <ac:chgData name="Tanusha Erpula" userId="c6e4a60c-7574-4570-8f51-8d8a2d03757b" providerId="ADAL" clId="{7C96E69D-9A3A-490C-8D1E-71C4FF4A08B5}" dt="2022-05-17T19:37:53.490" v="1212" actId="26606"/>
          <ac:spMkLst>
            <pc:docMk/>
            <pc:sldMk cId="2631677251" sldId="282"/>
            <ac:spMk id="19" creationId="{5A1B47C8-47A0-4A88-8830-6DEA3B5DE392}"/>
          </ac:spMkLst>
        </pc:spChg>
        <pc:spChg chg="add del">
          <ac:chgData name="Tanusha Erpula" userId="c6e4a60c-7574-4570-8f51-8d8a2d03757b" providerId="ADAL" clId="{7C96E69D-9A3A-490C-8D1E-71C4FF4A08B5}" dt="2022-05-17T19:37:53.490" v="1212" actId="26606"/>
          <ac:spMkLst>
            <pc:docMk/>
            <pc:sldMk cId="2631677251" sldId="282"/>
            <ac:spMk id="21" creationId="{984BBFDD-E720-4805-A9C8-129FBBF6DD70}"/>
          </ac:spMkLst>
        </pc:spChg>
        <pc:spChg chg="add del">
          <ac:chgData name="Tanusha Erpula" userId="c6e4a60c-7574-4570-8f51-8d8a2d03757b" providerId="ADAL" clId="{7C96E69D-9A3A-490C-8D1E-71C4FF4A08B5}" dt="2022-05-17T19:37:53.490" v="1212" actId="26606"/>
          <ac:spMkLst>
            <pc:docMk/>
            <pc:sldMk cId="2631677251" sldId="282"/>
            <ac:spMk id="23" creationId="{5AC4BE46-4A77-42FE-9D15-065CDB2F847C}"/>
          </ac:spMkLst>
        </pc:spChg>
        <pc:spChg chg="add del">
          <ac:chgData name="Tanusha Erpula" userId="c6e4a60c-7574-4570-8f51-8d8a2d03757b" providerId="ADAL" clId="{7C96E69D-9A3A-490C-8D1E-71C4FF4A08B5}" dt="2022-05-17T19:37:28.160" v="1205" actId="26606"/>
          <ac:spMkLst>
            <pc:docMk/>
            <pc:sldMk cId="2631677251" sldId="282"/>
            <ac:spMk id="25" creationId="{4CFCD50F-4BF3-4733-BD42-5567080A7017}"/>
          </ac:spMkLst>
        </pc:spChg>
        <pc:spChg chg="add del">
          <ac:chgData name="Tanusha Erpula" userId="c6e4a60c-7574-4570-8f51-8d8a2d03757b" providerId="ADAL" clId="{7C96E69D-9A3A-490C-8D1E-71C4FF4A08B5}" dt="2022-05-17T19:37:28.160" v="1205" actId="26606"/>
          <ac:spMkLst>
            <pc:docMk/>
            <pc:sldMk cId="2631677251" sldId="282"/>
            <ac:spMk id="26" creationId="{97C2466A-2320-4205-BDC2-056CD8BC2C53}"/>
          </ac:spMkLst>
        </pc:spChg>
        <pc:spChg chg="add del">
          <ac:chgData name="Tanusha Erpula" userId="c6e4a60c-7574-4570-8f51-8d8a2d03757b" providerId="ADAL" clId="{7C96E69D-9A3A-490C-8D1E-71C4FF4A08B5}" dt="2022-05-17T19:37:28.160" v="1205" actId="26606"/>
          <ac:spMkLst>
            <pc:docMk/>
            <pc:sldMk cId="2631677251" sldId="282"/>
            <ac:spMk id="27" creationId="{C24F77B6-3AFC-4981-A39A-15994073E10F}"/>
          </ac:spMkLst>
        </pc:spChg>
        <pc:spChg chg="add del">
          <ac:chgData name="Tanusha Erpula" userId="c6e4a60c-7574-4570-8f51-8d8a2d03757b" providerId="ADAL" clId="{7C96E69D-9A3A-490C-8D1E-71C4FF4A08B5}" dt="2022-05-17T19:37:09.915" v="1201" actId="26606"/>
          <ac:spMkLst>
            <pc:docMk/>
            <pc:sldMk cId="2631677251" sldId="282"/>
            <ac:spMk id="28" creationId="{90F35747-2822-4D06-BE10-CD33AC6B09C1}"/>
          </ac:spMkLst>
        </pc:spChg>
        <pc:spChg chg="add del">
          <ac:chgData name="Tanusha Erpula" userId="c6e4a60c-7574-4570-8f51-8d8a2d03757b" providerId="ADAL" clId="{7C96E69D-9A3A-490C-8D1E-71C4FF4A08B5}" dt="2022-05-17T19:37:09.915" v="1201" actId="26606"/>
          <ac:spMkLst>
            <pc:docMk/>
            <pc:sldMk cId="2631677251" sldId="282"/>
            <ac:spMk id="30" creationId="{CC2C4466-5B1B-4361-B9D9-39ED9A8A3481}"/>
          </ac:spMkLst>
        </pc:spChg>
        <pc:spChg chg="add del">
          <ac:chgData name="Tanusha Erpula" userId="c6e4a60c-7574-4570-8f51-8d8a2d03757b" providerId="ADAL" clId="{7C96E69D-9A3A-490C-8D1E-71C4FF4A08B5}" dt="2022-05-17T19:41:26.380" v="1255" actId="26606"/>
          <ac:spMkLst>
            <pc:docMk/>
            <pc:sldMk cId="2631677251" sldId="282"/>
            <ac:spMk id="31" creationId="{73B90B8B-F76B-4130-8370-38033EEACB93}"/>
          </ac:spMkLst>
        </pc:spChg>
        <pc:spChg chg="add del">
          <ac:chgData name="Tanusha Erpula" userId="c6e4a60c-7574-4570-8f51-8d8a2d03757b" providerId="ADAL" clId="{7C96E69D-9A3A-490C-8D1E-71C4FF4A08B5}" dt="2022-05-17T19:37:09.915" v="1201" actId="26606"/>
          <ac:spMkLst>
            <pc:docMk/>
            <pc:sldMk cId="2631677251" sldId="282"/>
            <ac:spMk id="32" creationId="{FD745DAE-5A8A-44FA-937C-CD65CF7AE696}"/>
          </ac:spMkLst>
        </pc:spChg>
        <pc:spChg chg="add del">
          <ac:chgData name="Tanusha Erpula" userId="c6e4a60c-7574-4570-8f51-8d8a2d03757b" providerId="ADAL" clId="{7C96E69D-9A3A-490C-8D1E-71C4FF4A08B5}" dt="2022-05-17T19:37:09.915" v="1201" actId="26606"/>
          <ac:spMkLst>
            <pc:docMk/>
            <pc:sldMk cId="2631677251" sldId="282"/>
            <ac:spMk id="34" creationId="{67696AA1-B1DD-4C75-9AC1-69EE9F65FF96}"/>
          </ac:spMkLst>
        </pc:spChg>
        <pc:spChg chg="add del">
          <ac:chgData name="Tanusha Erpula" userId="c6e4a60c-7574-4570-8f51-8d8a2d03757b" providerId="ADAL" clId="{7C96E69D-9A3A-490C-8D1E-71C4FF4A08B5}" dt="2022-05-17T19:41:26.380" v="1255" actId="26606"/>
          <ac:spMkLst>
            <pc:docMk/>
            <pc:sldMk cId="2631677251" sldId="282"/>
            <ac:spMk id="35" creationId="{91C67939-3FD0-4B45-8AA4-9FE55C7EE127}"/>
          </ac:spMkLst>
        </pc:spChg>
        <pc:spChg chg="add del">
          <ac:chgData name="Tanusha Erpula" userId="c6e4a60c-7574-4570-8f51-8d8a2d03757b" providerId="ADAL" clId="{7C96E69D-9A3A-490C-8D1E-71C4FF4A08B5}" dt="2022-05-17T19:37:28.160" v="1205" actId="26606"/>
          <ac:spMkLst>
            <pc:docMk/>
            <pc:sldMk cId="2631677251" sldId="282"/>
            <ac:spMk id="36" creationId="{B7D21A87-2874-4438-84BA-E02F7C632784}"/>
          </ac:spMkLst>
        </pc:spChg>
        <pc:spChg chg="add del">
          <ac:chgData name="Tanusha Erpula" userId="c6e4a60c-7574-4570-8f51-8d8a2d03757b" providerId="ADAL" clId="{7C96E69D-9A3A-490C-8D1E-71C4FF4A08B5}" dt="2022-05-17T19:41:26.380" v="1255" actId="26606"/>
          <ac:spMkLst>
            <pc:docMk/>
            <pc:sldMk cId="2631677251" sldId="282"/>
            <ac:spMk id="37" creationId="{0981A96A-A87C-4F87-845A-3B0A6529F543}"/>
          </ac:spMkLst>
        </pc:spChg>
        <pc:spChg chg="add del">
          <ac:chgData name="Tanusha Erpula" userId="c6e4a60c-7574-4570-8f51-8d8a2d03757b" providerId="ADAL" clId="{7C96E69D-9A3A-490C-8D1E-71C4FF4A08B5}" dt="2022-05-17T19:37:28.160" v="1205" actId="26606"/>
          <ac:spMkLst>
            <pc:docMk/>
            <pc:sldMk cId="2631677251" sldId="282"/>
            <ac:spMk id="38" creationId="{0B0A69F5-520C-404C-9614-071AAE13870F}"/>
          </ac:spMkLst>
        </pc:spChg>
        <pc:spChg chg="add del">
          <ac:chgData name="Tanusha Erpula" userId="c6e4a60c-7574-4570-8f51-8d8a2d03757b" providerId="ADAL" clId="{7C96E69D-9A3A-490C-8D1E-71C4FF4A08B5}" dt="2022-05-17T19:41:02.987" v="1247" actId="26606"/>
          <ac:spMkLst>
            <pc:docMk/>
            <pc:sldMk cId="2631677251" sldId="282"/>
            <ac:spMk id="39" creationId="{90F35747-2822-4D06-BE10-CD33AC6B09C1}"/>
          </ac:spMkLst>
        </pc:spChg>
        <pc:spChg chg="add del">
          <ac:chgData name="Tanusha Erpula" userId="c6e4a60c-7574-4570-8f51-8d8a2d03757b" providerId="ADAL" clId="{7C96E69D-9A3A-490C-8D1E-71C4FF4A08B5}" dt="2022-05-17T19:37:28.160" v="1205" actId="26606"/>
          <ac:spMkLst>
            <pc:docMk/>
            <pc:sldMk cId="2631677251" sldId="282"/>
            <ac:spMk id="40" creationId="{54D683B1-E7B7-4AF5-8BF1-00757F13FBE1}"/>
          </ac:spMkLst>
        </pc:spChg>
        <pc:spChg chg="add del">
          <ac:chgData name="Tanusha Erpula" userId="c6e4a60c-7574-4570-8f51-8d8a2d03757b" providerId="ADAL" clId="{7C96E69D-9A3A-490C-8D1E-71C4FF4A08B5}" dt="2022-05-17T19:41:26.380" v="1255" actId="26606"/>
          <ac:spMkLst>
            <pc:docMk/>
            <pc:sldMk cId="2631677251" sldId="282"/>
            <ac:spMk id="41" creationId="{2F888C18-7E74-4A98-A7B4-A5C43583A482}"/>
          </ac:spMkLst>
        </pc:spChg>
        <pc:spChg chg="add del">
          <ac:chgData name="Tanusha Erpula" userId="c6e4a60c-7574-4570-8f51-8d8a2d03757b" providerId="ADAL" clId="{7C96E69D-9A3A-490C-8D1E-71C4FF4A08B5}" dt="2022-05-17T19:37:28.160" v="1205" actId="26606"/>
          <ac:spMkLst>
            <pc:docMk/>
            <pc:sldMk cId="2631677251" sldId="282"/>
            <ac:spMk id="42" creationId="{7B07ECB0-AC96-4F4F-AB0C-44EA1353CE09}"/>
          </ac:spMkLst>
        </pc:spChg>
        <pc:spChg chg="add del">
          <ac:chgData name="Tanusha Erpula" userId="c6e4a60c-7574-4570-8f51-8d8a2d03757b" providerId="ADAL" clId="{7C96E69D-9A3A-490C-8D1E-71C4FF4A08B5}" dt="2022-05-17T19:41:26.380" v="1255" actId="26606"/>
          <ac:spMkLst>
            <pc:docMk/>
            <pc:sldMk cId="2631677251" sldId="282"/>
            <ac:spMk id="43" creationId="{20436840-698D-4B5F-A7C0-101AD48D861E}"/>
          </ac:spMkLst>
        </pc:spChg>
        <pc:spChg chg="add del">
          <ac:chgData name="Tanusha Erpula" userId="c6e4a60c-7574-4570-8f51-8d8a2d03757b" providerId="ADAL" clId="{7C96E69D-9A3A-490C-8D1E-71C4FF4A08B5}" dt="2022-05-17T19:41:02.987" v="1247" actId="26606"/>
          <ac:spMkLst>
            <pc:docMk/>
            <pc:sldMk cId="2631677251" sldId="282"/>
            <ac:spMk id="44" creationId="{CC2C4466-5B1B-4361-B9D9-39ED9A8A3481}"/>
          </ac:spMkLst>
        </pc:spChg>
        <pc:spChg chg="add del">
          <ac:chgData name="Tanusha Erpula" userId="c6e4a60c-7574-4570-8f51-8d8a2d03757b" providerId="ADAL" clId="{7C96E69D-9A3A-490C-8D1E-71C4FF4A08B5}" dt="2022-05-17T19:41:26.380" v="1255" actId="26606"/>
          <ac:spMkLst>
            <pc:docMk/>
            <pc:sldMk cId="2631677251" sldId="282"/>
            <ac:spMk id="45" creationId="{3682BE5A-770A-4799-BE6D-CE0BD0AD28C0}"/>
          </ac:spMkLst>
        </pc:spChg>
        <pc:spChg chg="add del">
          <ac:chgData name="Tanusha Erpula" userId="c6e4a60c-7574-4570-8f51-8d8a2d03757b" providerId="ADAL" clId="{7C96E69D-9A3A-490C-8D1E-71C4FF4A08B5}" dt="2022-05-17T19:41:02.987" v="1247" actId="26606"/>
          <ac:spMkLst>
            <pc:docMk/>
            <pc:sldMk cId="2631677251" sldId="282"/>
            <ac:spMk id="46" creationId="{FD745DAE-5A8A-44FA-937C-CD65CF7AE696}"/>
          </ac:spMkLst>
        </pc:spChg>
        <pc:spChg chg="add del">
          <ac:chgData name="Tanusha Erpula" userId="c6e4a60c-7574-4570-8f51-8d8a2d03757b" providerId="ADAL" clId="{7C96E69D-9A3A-490C-8D1E-71C4FF4A08B5}" dt="2022-05-17T19:41:26.380" v="1255" actId="26606"/>
          <ac:spMkLst>
            <pc:docMk/>
            <pc:sldMk cId="2631677251" sldId="282"/>
            <ac:spMk id="47" creationId="{85B58713-80A3-4F72-8ADA-A63E6BA8BC00}"/>
          </ac:spMkLst>
        </pc:spChg>
        <pc:spChg chg="add del">
          <ac:chgData name="Tanusha Erpula" userId="c6e4a60c-7574-4570-8f51-8d8a2d03757b" providerId="ADAL" clId="{7C96E69D-9A3A-490C-8D1E-71C4FF4A08B5}" dt="2022-05-17T19:41:02.987" v="1247" actId="26606"/>
          <ac:spMkLst>
            <pc:docMk/>
            <pc:sldMk cId="2631677251" sldId="282"/>
            <ac:spMk id="48" creationId="{67696AA1-B1DD-4C75-9AC1-69EE9F65FF96}"/>
          </ac:spMkLst>
        </pc:spChg>
        <pc:picChg chg="mod ord">
          <ac:chgData name="Tanusha Erpula" userId="c6e4a60c-7574-4570-8f51-8d8a2d03757b" providerId="ADAL" clId="{7C96E69D-9A3A-490C-8D1E-71C4FF4A08B5}" dt="2022-05-17T19:41:37.635" v="1257" actId="14100"/>
          <ac:picMkLst>
            <pc:docMk/>
            <pc:sldMk cId="2631677251" sldId="282"/>
            <ac:picMk id="7" creationId="{DE8397CE-687D-6E08-022F-E75C0E3EDD59}"/>
          </ac:picMkLst>
        </pc:picChg>
        <pc:picChg chg="mod ord">
          <ac:chgData name="Tanusha Erpula" userId="c6e4a60c-7574-4570-8f51-8d8a2d03757b" providerId="ADAL" clId="{7C96E69D-9A3A-490C-8D1E-71C4FF4A08B5}" dt="2022-05-17T19:41:26.380" v="1255" actId="26606"/>
          <ac:picMkLst>
            <pc:docMk/>
            <pc:sldMk cId="2631677251" sldId="282"/>
            <ac:picMk id="10" creationId="{E16851B6-B5A0-0ECC-65A5-D864A522E178}"/>
          </ac:picMkLst>
        </pc:picChg>
        <pc:cxnChg chg="add del">
          <ac:chgData name="Tanusha Erpula" userId="c6e4a60c-7574-4570-8f51-8d8a2d03757b" providerId="ADAL" clId="{7C96E69D-9A3A-490C-8D1E-71C4FF4A08B5}" dt="2022-05-17T19:37:53.490" v="1212" actId="26606"/>
          <ac:cxnSpMkLst>
            <pc:docMk/>
            <pc:sldMk cId="2631677251" sldId="282"/>
            <ac:cxnSpMk id="17" creationId="{7E1D4427-852B-4B37-8E76-0E9F1810BA2A}"/>
          </ac:cxnSpMkLst>
        </pc:cxnChg>
        <pc:cxnChg chg="add del">
          <ac:chgData name="Tanusha Erpula" userId="c6e4a60c-7574-4570-8f51-8d8a2d03757b" providerId="ADAL" clId="{7C96E69D-9A3A-490C-8D1E-71C4FF4A08B5}" dt="2022-05-17T19:37:28.160" v="1205" actId="26606"/>
          <ac:cxnSpMkLst>
            <pc:docMk/>
            <pc:sldMk cId="2631677251" sldId="282"/>
            <ac:cxnSpMk id="29" creationId="{E622A300-A12E-4C3D-A574-71AFFA8F2B51}"/>
          </ac:cxnSpMkLst>
        </pc:cxnChg>
        <pc:cxnChg chg="add del">
          <ac:chgData name="Tanusha Erpula" userId="c6e4a60c-7574-4570-8f51-8d8a2d03757b" providerId="ADAL" clId="{7C96E69D-9A3A-490C-8D1E-71C4FF4A08B5}" dt="2022-05-17T19:41:26.380" v="1255" actId="26606"/>
          <ac:cxnSpMkLst>
            <pc:docMk/>
            <pc:sldMk cId="2631677251" sldId="282"/>
            <ac:cxnSpMk id="33" creationId="{C2D93264-3FF9-4175-A7FA-F927F0F77AA0}"/>
          </ac:cxnSpMkLst>
        </pc:cxnChg>
      </pc:sldChg>
    </pc:docChg>
  </pc:docChgLst>
  <pc:docChgLst>
    <pc:chgData name="Kiran Kasu" userId="S::kasu.k@northeastern.edu::0dd55275-49b1-45aa-9afa-de0f0db8a618" providerId="AD" clId="Web-{910E69C2-6060-41DD-9FF9-80C3781DC248}"/>
    <pc:docChg chg="modSld">
      <pc:chgData name="Kiran Kasu" userId="S::kasu.k@northeastern.edu::0dd55275-49b1-45aa-9afa-de0f0db8a618" providerId="AD" clId="Web-{910E69C2-6060-41DD-9FF9-80C3781DC248}" dt="2022-05-06T19:21:23.506" v="40" actId="20577"/>
      <pc:docMkLst>
        <pc:docMk/>
      </pc:docMkLst>
      <pc:sldChg chg="modSp">
        <pc:chgData name="Kiran Kasu" userId="S::kasu.k@northeastern.edu::0dd55275-49b1-45aa-9afa-de0f0db8a618" providerId="AD" clId="Web-{910E69C2-6060-41DD-9FF9-80C3781DC248}" dt="2022-05-06T18:41:33.962" v="29" actId="20577"/>
        <pc:sldMkLst>
          <pc:docMk/>
          <pc:sldMk cId="2928909008" sldId="256"/>
        </pc:sldMkLst>
        <pc:spChg chg="mod">
          <ac:chgData name="Kiran Kasu" userId="S::kasu.k@northeastern.edu::0dd55275-49b1-45aa-9afa-de0f0db8a618" providerId="AD" clId="Web-{910E69C2-6060-41DD-9FF9-80C3781DC248}" dt="2022-05-06T17:55:03.968" v="1" actId="20577"/>
          <ac:spMkLst>
            <pc:docMk/>
            <pc:sldMk cId="2928909008" sldId="256"/>
            <ac:spMk id="2" creationId="{7987D9C5-F7BB-468F-4070-415EE43893B9}"/>
          </ac:spMkLst>
        </pc:spChg>
        <pc:spChg chg="mod">
          <ac:chgData name="Kiran Kasu" userId="S::kasu.k@northeastern.edu::0dd55275-49b1-45aa-9afa-de0f0db8a618" providerId="AD" clId="Web-{910E69C2-6060-41DD-9FF9-80C3781DC248}" dt="2022-05-06T18:20:51.925" v="3" actId="20577"/>
          <ac:spMkLst>
            <pc:docMk/>
            <pc:sldMk cId="2928909008" sldId="256"/>
            <ac:spMk id="3" creationId="{1439EDF9-3554-A56B-158C-FD3EF8275D7D}"/>
          </ac:spMkLst>
        </pc:spChg>
        <pc:spChg chg="mod">
          <ac:chgData name="Kiran Kasu" userId="S::kasu.k@northeastern.edu::0dd55275-49b1-45aa-9afa-de0f0db8a618" providerId="AD" clId="Web-{910E69C2-6060-41DD-9FF9-80C3781DC248}" dt="2022-05-06T18:41:33.962" v="29" actId="20577"/>
          <ac:spMkLst>
            <pc:docMk/>
            <pc:sldMk cId="2928909008" sldId="256"/>
            <ac:spMk id="5" creationId="{20934559-2FAB-B140-CAF9-E005FE2364B0}"/>
          </ac:spMkLst>
        </pc:spChg>
      </pc:sldChg>
      <pc:sldChg chg="addSp delSp modSp">
        <pc:chgData name="Kiran Kasu" userId="S::kasu.k@northeastern.edu::0dd55275-49b1-45aa-9afa-de0f0db8a618" providerId="AD" clId="Web-{910E69C2-6060-41DD-9FF9-80C3781DC248}" dt="2022-05-06T19:21:23.506" v="40" actId="20577"/>
        <pc:sldMkLst>
          <pc:docMk/>
          <pc:sldMk cId="4074672095" sldId="257"/>
        </pc:sldMkLst>
        <pc:spChg chg="mod">
          <ac:chgData name="Kiran Kasu" userId="S::kasu.k@northeastern.edu::0dd55275-49b1-45aa-9afa-de0f0db8a618" providerId="AD" clId="Web-{910E69C2-6060-41DD-9FF9-80C3781DC248}" dt="2022-05-06T18:37:27.572" v="9" actId="20577"/>
          <ac:spMkLst>
            <pc:docMk/>
            <pc:sldMk cId="4074672095" sldId="257"/>
            <ac:spMk id="2" creationId="{570970B6-FAFE-42B2-56E8-517190288299}"/>
          </ac:spMkLst>
        </pc:spChg>
        <pc:spChg chg="mod">
          <ac:chgData name="Kiran Kasu" userId="S::kasu.k@northeastern.edu::0dd55275-49b1-45aa-9afa-de0f0db8a618" providerId="AD" clId="Web-{910E69C2-6060-41DD-9FF9-80C3781DC248}" dt="2022-05-06T19:21:23.506" v="40" actId="20577"/>
          <ac:spMkLst>
            <pc:docMk/>
            <pc:sldMk cId="4074672095" sldId="257"/>
            <ac:spMk id="3" creationId="{61E79325-063F-BBEF-200E-39AF8AC316E5}"/>
          </ac:spMkLst>
        </pc:spChg>
        <pc:spChg chg="mod">
          <ac:chgData name="Kiran Kasu" userId="S::kasu.k@northeastern.edu::0dd55275-49b1-45aa-9afa-de0f0db8a618" providerId="AD" clId="Web-{910E69C2-6060-41DD-9FF9-80C3781DC248}" dt="2022-05-06T18:41:22.336" v="23" actId="20577"/>
          <ac:spMkLst>
            <pc:docMk/>
            <pc:sldMk cId="4074672095" sldId="257"/>
            <ac:spMk id="5" creationId="{C2391DBB-CF7A-700A-C273-3BA5DAC5CAEE}"/>
          </ac:spMkLst>
        </pc:spChg>
        <pc:spChg chg="add del">
          <ac:chgData name="Kiran Kasu" userId="S::kasu.k@northeastern.edu::0dd55275-49b1-45aa-9afa-de0f0db8a618" providerId="AD" clId="Web-{910E69C2-6060-41DD-9FF9-80C3781DC248}" dt="2022-05-06T18:37:23.181" v="8"/>
          <ac:spMkLst>
            <pc:docMk/>
            <pc:sldMk cId="4074672095" sldId="257"/>
            <ac:spMk id="7" creationId="{5336B9D2-1E89-268E-CED6-CF96CA553138}"/>
          </ac:spMkLst>
        </pc:spChg>
      </pc:sldChg>
    </pc:docChg>
  </pc:docChgLst>
  <pc:docChgLst>
    <pc:chgData name="Kiran Kasu" userId="S::kasu.k@northeastern.edu::0dd55275-49b1-45aa-9afa-de0f0db8a618" providerId="AD" clId="Web-{A287226C-2943-4358-89C4-9F3FEC10854C}"/>
    <pc:docChg chg="addSld delSld modSld addMainMaster delMainMaster">
      <pc:chgData name="Kiran Kasu" userId="S::kasu.k@northeastern.edu::0dd55275-49b1-45aa-9afa-de0f0db8a618" providerId="AD" clId="Web-{A287226C-2943-4358-89C4-9F3FEC10854C}" dt="2022-05-06T15:40:18.926" v="159" actId="20577"/>
      <pc:docMkLst>
        <pc:docMk/>
      </pc:docMkLst>
      <pc:sldChg chg="addSp modSp del mod setBg modClrScheme chgLayout">
        <pc:chgData name="Kiran Kasu" userId="S::kasu.k@northeastern.edu::0dd55275-49b1-45aa-9afa-de0f0db8a618" providerId="AD" clId="Web-{A287226C-2943-4358-89C4-9F3FEC10854C}" dt="2022-05-06T15:33:24.571" v="32"/>
        <pc:sldMkLst>
          <pc:docMk/>
          <pc:sldMk cId="109857222" sldId="256"/>
        </pc:sldMkLst>
        <pc:spChg chg="mod">
          <ac:chgData name="Kiran Kasu" userId="S::kasu.k@northeastern.edu::0dd55275-49b1-45aa-9afa-de0f0db8a618" providerId="AD" clId="Web-{A287226C-2943-4358-89C4-9F3FEC10854C}" dt="2022-05-06T15:33:18.711" v="3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iran Kasu" userId="S::kasu.k@northeastern.edu::0dd55275-49b1-45aa-9afa-de0f0db8a618" providerId="AD" clId="Web-{A287226C-2943-4358-89C4-9F3FEC10854C}" dt="2022-05-06T15:32:29.147" v="1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iran Kasu" userId="S::kasu.k@northeastern.edu::0dd55275-49b1-45aa-9afa-de0f0db8a618" providerId="AD" clId="Web-{A287226C-2943-4358-89C4-9F3FEC10854C}" dt="2022-05-06T15:31:41.708" v="11"/>
          <ac:spMkLst>
            <pc:docMk/>
            <pc:sldMk cId="109857222" sldId="256"/>
            <ac:spMk id="9" creationId="{551580BD-7D80-4957-A58D-916E994AB787}"/>
          </ac:spMkLst>
        </pc:spChg>
        <pc:spChg chg="add">
          <ac:chgData name="Kiran Kasu" userId="S::kasu.k@northeastern.edu::0dd55275-49b1-45aa-9afa-de0f0db8a618" providerId="AD" clId="Web-{A287226C-2943-4358-89C4-9F3FEC10854C}" dt="2022-05-06T15:31:41.708" v="11"/>
          <ac:spMkLst>
            <pc:docMk/>
            <pc:sldMk cId="109857222" sldId="256"/>
            <ac:spMk id="11" creationId="{DA230B38-5D01-4343-9209-8B2DDAACD5B0}"/>
          </ac:spMkLst>
        </pc:spChg>
        <pc:spChg chg="add">
          <ac:chgData name="Kiran Kasu" userId="S::kasu.k@northeastern.edu::0dd55275-49b1-45aa-9afa-de0f0db8a618" providerId="AD" clId="Web-{A287226C-2943-4358-89C4-9F3FEC10854C}" dt="2022-05-06T15:31:41.708" v="11"/>
          <ac:spMkLst>
            <pc:docMk/>
            <pc:sldMk cId="109857222" sldId="256"/>
            <ac:spMk id="13" creationId="{1F8FD28F-2D67-45A9-BB95-396877333800}"/>
          </ac:spMkLst>
        </pc:spChg>
        <pc:spChg chg="add">
          <ac:chgData name="Kiran Kasu" userId="S::kasu.k@northeastern.edu::0dd55275-49b1-45aa-9afa-de0f0db8a618" providerId="AD" clId="Web-{A287226C-2943-4358-89C4-9F3FEC10854C}" dt="2022-05-06T15:31:41.708" v="11"/>
          <ac:spMkLst>
            <pc:docMk/>
            <pc:sldMk cId="109857222" sldId="256"/>
            <ac:spMk id="15" creationId="{CB59DE95-F3B9-4A35-9681-78FA926F024B}"/>
          </ac:spMkLst>
        </pc:spChg>
        <pc:picChg chg="add">
          <ac:chgData name="Kiran Kasu" userId="S::kasu.k@northeastern.edu::0dd55275-49b1-45aa-9afa-de0f0db8a618" providerId="AD" clId="Web-{A287226C-2943-4358-89C4-9F3FEC10854C}" dt="2022-05-06T15:31:41.708" v="11"/>
          <ac:picMkLst>
            <pc:docMk/>
            <pc:sldMk cId="109857222" sldId="256"/>
            <ac:picMk id="4" creationId="{ADA7D56E-A7E3-26CB-0EC4-735D83A14CC0}"/>
          </ac:picMkLst>
        </pc:picChg>
        <pc:cxnChg chg="add">
          <ac:chgData name="Kiran Kasu" userId="S::kasu.k@northeastern.edu::0dd55275-49b1-45aa-9afa-de0f0db8a618" providerId="AD" clId="Web-{A287226C-2943-4358-89C4-9F3FEC10854C}" dt="2022-05-06T15:31:41.708" v="11"/>
          <ac:cxnSpMkLst>
            <pc:docMk/>
            <pc:sldMk cId="109857222" sldId="256"/>
            <ac:cxnSpMk id="17" creationId="{5E687E3B-9C6D-4102-8F38-DCB77C49C6FD}"/>
          </ac:cxnSpMkLst>
        </pc:cxnChg>
        <pc:cxnChg chg="add">
          <ac:chgData name="Kiran Kasu" userId="S::kasu.k@northeastern.edu::0dd55275-49b1-45aa-9afa-de0f0db8a618" providerId="AD" clId="Web-{A287226C-2943-4358-89C4-9F3FEC10854C}" dt="2022-05-06T15:31:41.708" v="11"/>
          <ac:cxnSpMkLst>
            <pc:docMk/>
            <pc:sldMk cId="109857222" sldId="256"/>
            <ac:cxnSpMk id="19" creationId="{F12FB9A8-E482-4339-A730-6C024982AE56}"/>
          </ac:cxnSpMkLst>
        </pc:cxnChg>
        <pc:cxnChg chg="add">
          <ac:chgData name="Kiran Kasu" userId="S::kasu.k@northeastern.edu::0dd55275-49b1-45aa-9afa-de0f0db8a618" providerId="AD" clId="Web-{A287226C-2943-4358-89C4-9F3FEC10854C}" dt="2022-05-06T15:31:41.708" v="11"/>
          <ac:cxnSpMkLst>
            <pc:docMk/>
            <pc:sldMk cId="109857222" sldId="256"/>
            <ac:cxnSpMk id="21" creationId="{573C7C39-C73B-4051-B742-C9086B7BE3EC}"/>
          </ac:cxnSpMkLst>
        </pc:cxnChg>
      </pc:sldChg>
      <pc:sldChg chg="modSp new">
        <pc:chgData name="Kiran Kasu" userId="S::kasu.k@northeastern.edu::0dd55275-49b1-45aa-9afa-de0f0db8a618" providerId="AD" clId="Web-{A287226C-2943-4358-89C4-9F3FEC10854C}" dt="2022-05-06T15:39:43.128" v="149" actId="20577"/>
        <pc:sldMkLst>
          <pc:docMk/>
          <pc:sldMk cId="2928909008" sldId="256"/>
        </pc:sldMkLst>
        <pc:spChg chg="mod">
          <ac:chgData name="Kiran Kasu" userId="S::kasu.k@northeastern.edu::0dd55275-49b1-45aa-9afa-de0f0db8a618" providerId="AD" clId="Web-{A287226C-2943-4358-89C4-9F3FEC10854C}" dt="2022-05-06T15:39:43.128" v="149" actId="20577"/>
          <ac:spMkLst>
            <pc:docMk/>
            <pc:sldMk cId="2928909008" sldId="256"/>
            <ac:spMk id="2" creationId="{7987D9C5-F7BB-468F-4070-415EE43893B9}"/>
          </ac:spMkLst>
        </pc:spChg>
        <pc:spChg chg="mod">
          <ac:chgData name="Kiran Kasu" userId="S::kasu.k@northeastern.edu::0dd55275-49b1-45aa-9afa-de0f0db8a618" providerId="AD" clId="Web-{A287226C-2943-4358-89C4-9F3FEC10854C}" dt="2022-05-06T15:37:51.312" v="96" actId="20577"/>
          <ac:spMkLst>
            <pc:docMk/>
            <pc:sldMk cId="2928909008" sldId="256"/>
            <ac:spMk id="3" creationId="{1439EDF9-3554-A56B-158C-FD3EF8275D7D}"/>
          </ac:spMkLst>
        </pc:spChg>
      </pc:sldChg>
      <pc:sldChg chg="modSp new">
        <pc:chgData name="Kiran Kasu" userId="S::kasu.k@northeastern.edu::0dd55275-49b1-45aa-9afa-de0f0db8a618" providerId="AD" clId="Web-{A287226C-2943-4358-89C4-9F3FEC10854C}" dt="2022-05-06T15:40:18.926" v="159" actId="20577"/>
        <pc:sldMkLst>
          <pc:docMk/>
          <pc:sldMk cId="4074672095" sldId="257"/>
        </pc:sldMkLst>
        <pc:spChg chg="mod">
          <ac:chgData name="Kiran Kasu" userId="S::kasu.k@northeastern.edu::0dd55275-49b1-45aa-9afa-de0f0db8a618" providerId="AD" clId="Web-{A287226C-2943-4358-89C4-9F3FEC10854C}" dt="2022-05-06T15:40:11.316" v="154" actId="20577"/>
          <ac:spMkLst>
            <pc:docMk/>
            <pc:sldMk cId="4074672095" sldId="257"/>
            <ac:spMk id="2" creationId="{570970B6-FAFE-42B2-56E8-517190288299}"/>
          </ac:spMkLst>
        </pc:spChg>
        <pc:spChg chg="mod">
          <ac:chgData name="Kiran Kasu" userId="S::kasu.k@northeastern.edu::0dd55275-49b1-45aa-9afa-de0f0db8a618" providerId="AD" clId="Web-{A287226C-2943-4358-89C4-9F3FEC10854C}" dt="2022-05-06T15:40:18.926" v="159" actId="20577"/>
          <ac:spMkLst>
            <pc:docMk/>
            <pc:sldMk cId="4074672095" sldId="257"/>
            <ac:spMk id="3" creationId="{61E79325-063F-BBEF-200E-39AF8AC316E5}"/>
          </ac:spMkLst>
        </pc:spChg>
      </pc:sldChg>
      <pc:sldMasterChg chg="del delSldLayout">
        <pc:chgData name="Kiran Kasu" userId="S::kasu.k@northeastern.edu::0dd55275-49b1-45aa-9afa-de0f0db8a618" providerId="AD" clId="Web-{A287226C-2943-4358-89C4-9F3FEC10854C}" dt="2022-05-06T15:31:41.708" v="11"/>
        <pc:sldMasterMkLst>
          <pc:docMk/>
          <pc:sldMasterMk cId="2460954070" sldId="2147483660"/>
        </pc:sldMasterMkLst>
        <pc:sldLayoutChg chg="del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Kiran Kasu" userId="S::kasu.k@northeastern.edu::0dd55275-49b1-45aa-9afa-de0f0db8a618" providerId="AD" clId="Web-{A287226C-2943-4358-89C4-9F3FEC10854C}" dt="2022-05-06T15:31:41.708" v="11"/>
        <pc:sldMasterMkLst>
          <pc:docMk/>
          <pc:sldMasterMk cId="2221938579" sldId="2147483711"/>
        </pc:sldMasterMkLst>
        <pc:sldLayoutChg chg="add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221938579" sldId="2147483711"/>
            <pc:sldLayoutMk cId="2089385755" sldId="2147483700"/>
          </pc:sldLayoutMkLst>
        </pc:sldLayoutChg>
        <pc:sldLayoutChg chg="add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221938579" sldId="2147483711"/>
            <pc:sldLayoutMk cId="2744727229" sldId="2147483701"/>
          </pc:sldLayoutMkLst>
        </pc:sldLayoutChg>
        <pc:sldLayoutChg chg="add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221938579" sldId="2147483711"/>
            <pc:sldLayoutMk cId="2303777176" sldId="2147483702"/>
          </pc:sldLayoutMkLst>
        </pc:sldLayoutChg>
        <pc:sldLayoutChg chg="add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221938579" sldId="2147483711"/>
            <pc:sldLayoutMk cId="995816930" sldId="2147483703"/>
          </pc:sldLayoutMkLst>
        </pc:sldLayoutChg>
        <pc:sldLayoutChg chg="add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221938579" sldId="2147483711"/>
            <pc:sldLayoutMk cId="1576406342" sldId="2147483704"/>
          </pc:sldLayoutMkLst>
        </pc:sldLayoutChg>
        <pc:sldLayoutChg chg="add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221938579" sldId="2147483711"/>
            <pc:sldLayoutMk cId="1508048989" sldId="2147483705"/>
          </pc:sldLayoutMkLst>
        </pc:sldLayoutChg>
        <pc:sldLayoutChg chg="add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221938579" sldId="2147483711"/>
            <pc:sldLayoutMk cId="1990623609" sldId="2147483706"/>
          </pc:sldLayoutMkLst>
        </pc:sldLayoutChg>
        <pc:sldLayoutChg chg="add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221938579" sldId="2147483711"/>
            <pc:sldLayoutMk cId="3179870008" sldId="2147483707"/>
          </pc:sldLayoutMkLst>
        </pc:sldLayoutChg>
        <pc:sldLayoutChg chg="add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221938579" sldId="2147483711"/>
            <pc:sldLayoutMk cId="3536833757" sldId="2147483708"/>
          </pc:sldLayoutMkLst>
        </pc:sldLayoutChg>
        <pc:sldLayoutChg chg="add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221938579" sldId="2147483711"/>
            <pc:sldLayoutMk cId="1622256846" sldId="2147483709"/>
          </pc:sldLayoutMkLst>
        </pc:sldLayoutChg>
        <pc:sldLayoutChg chg="add">
          <pc:chgData name="Kiran Kasu" userId="S::kasu.k@northeastern.edu::0dd55275-49b1-45aa-9afa-de0f0db8a618" providerId="AD" clId="Web-{A287226C-2943-4358-89C4-9F3FEC10854C}" dt="2022-05-06T15:31:41.708" v="11"/>
          <pc:sldLayoutMkLst>
            <pc:docMk/>
            <pc:sldMasterMk cId="2221938579" sldId="2147483711"/>
            <pc:sldLayoutMk cId="2187469073" sldId="2147483710"/>
          </pc:sldLayoutMkLst>
        </pc:sldLayoutChg>
      </pc:sldMasterChg>
    </pc:docChg>
  </pc:docChgLst>
  <pc:docChgLst>
    <pc:chgData name="Tanusha Erpula" userId="S::erpula.t@northeastern.edu::c6e4a60c-7574-4570-8f51-8d8a2d03757b" providerId="AD" clId="Web-{AF12D956-CC67-46BA-9467-1F08E4B80FA9}"/>
    <pc:docChg chg="addSld modSld">
      <pc:chgData name="Tanusha Erpula" userId="S::erpula.t@northeastern.edu::c6e4a60c-7574-4570-8f51-8d8a2d03757b" providerId="AD" clId="Web-{AF12D956-CC67-46BA-9467-1F08E4B80FA9}" dt="2022-05-17T17:19:40.577" v="26" actId="20577"/>
      <pc:docMkLst>
        <pc:docMk/>
      </pc:docMkLst>
      <pc:sldChg chg="modSp">
        <pc:chgData name="Tanusha Erpula" userId="S::erpula.t@northeastern.edu::c6e4a60c-7574-4570-8f51-8d8a2d03757b" providerId="AD" clId="Web-{AF12D956-CC67-46BA-9467-1F08E4B80FA9}" dt="2022-05-17T17:19:40.577" v="26" actId="20577"/>
        <pc:sldMkLst>
          <pc:docMk/>
          <pc:sldMk cId="750316172" sldId="269"/>
        </pc:sldMkLst>
        <pc:spChg chg="mod">
          <ac:chgData name="Tanusha Erpula" userId="S::erpula.t@northeastern.edu::c6e4a60c-7574-4570-8f51-8d8a2d03757b" providerId="AD" clId="Web-{AF12D956-CC67-46BA-9467-1F08E4B80FA9}" dt="2022-05-17T17:19:40.577" v="26" actId="20577"/>
          <ac:spMkLst>
            <pc:docMk/>
            <pc:sldMk cId="750316172" sldId="269"/>
            <ac:spMk id="2" creationId="{D577F817-BDB6-4B03-D590-E40349CB90F5}"/>
          </ac:spMkLst>
        </pc:spChg>
      </pc:sldChg>
      <pc:sldChg chg="modSp">
        <pc:chgData name="Tanusha Erpula" userId="S::erpula.t@northeastern.edu::c6e4a60c-7574-4570-8f51-8d8a2d03757b" providerId="AD" clId="Web-{AF12D956-CC67-46BA-9467-1F08E4B80FA9}" dt="2022-05-17T17:18:05.684" v="24" actId="14100"/>
        <pc:sldMkLst>
          <pc:docMk/>
          <pc:sldMk cId="3137890617" sldId="270"/>
        </pc:sldMkLst>
        <pc:spChg chg="mod">
          <ac:chgData name="Tanusha Erpula" userId="S::erpula.t@northeastern.edu::c6e4a60c-7574-4570-8f51-8d8a2d03757b" providerId="AD" clId="Web-{AF12D956-CC67-46BA-9467-1F08E4B80FA9}" dt="2022-05-17T17:18:05.684" v="24" actId="14100"/>
          <ac:spMkLst>
            <pc:docMk/>
            <pc:sldMk cId="3137890617" sldId="270"/>
            <ac:spMk id="2" creationId="{AF0D86A7-8851-2538-CA6D-4949BFAADFE2}"/>
          </ac:spMkLst>
        </pc:spChg>
      </pc:sldChg>
      <pc:sldChg chg="modSp new">
        <pc:chgData name="Tanusha Erpula" userId="S::erpula.t@northeastern.edu::c6e4a60c-7574-4570-8f51-8d8a2d03757b" providerId="AD" clId="Web-{AF12D956-CC67-46BA-9467-1F08E4B80FA9}" dt="2022-05-17T17:17:19.136" v="22" actId="14100"/>
        <pc:sldMkLst>
          <pc:docMk/>
          <pc:sldMk cId="2339953035" sldId="274"/>
        </pc:sldMkLst>
        <pc:spChg chg="mod">
          <ac:chgData name="Tanusha Erpula" userId="S::erpula.t@northeastern.edu::c6e4a60c-7574-4570-8f51-8d8a2d03757b" providerId="AD" clId="Web-{AF12D956-CC67-46BA-9467-1F08E4B80FA9}" dt="2022-05-17T17:14:15.803" v="5" actId="20577"/>
          <ac:spMkLst>
            <pc:docMk/>
            <pc:sldMk cId="2339953035" sldId="274"/>
            <ac:spMk id="3" creationId="{45EE7F15-3ABA-299B-0B57-E6B6F99E4810}"/>
          </ac:spMkLst>
        </pc:spChg>
        <pc:spChg chg="mod">
          <ac:chgData name="Tanusha Erpula" userId="S::erpula.t@northeastern.edu::c6e4a60c-7574-4570-8f51-8d8a2d03757b" providerId="AD" clId="Web-{AF12D956-CC67-46BA-9467-1F08E4B80FA9}" dt="2022-05-17T17:17:19.136" v="22" actId="14100"/>
          <ac:spMkLst>
            <pc:docMk/>
            <pc:sldMk cId="2339953035" sldId="274"/>
            <ac:spMk id="4" creationId="{066C8973-5802-336E-EB15-942B1C37AEF8}"/>
          </ac:spMkLst>
        </pc:spChg>
      </pc:sldChg>
    </pc:docChg>
  </pc:docChgLst>
  <pc:docChgLst>
    <pc:chgData name="Tanusha Erpula" userId="S::erpula.t@northeastern.edu::c6e4a60c-7574-4570-8f51-8d8a2d03757b" providerId="AD" clId="Web-{70C3047E-B40F-4D6C-9CB4-2E8B35EE6D60}"/>
    <pc:docChg chg="addSld delSld modSld">
      <pc:chgData name="Tanusha Erpula" userId="S::erpula.t@northeastern.edu::c6e4a60c-7574-4570-8f51-8d8a2d03757b" providerId="AD" clId="Web-{70C3047E-B40F-4D6C-9CB4-2E8B35EE6D60}" dt="2022-05-17T17:53:40.533" v="505" actId="20577"/>
      <pc:docMkLst>
        <pc:docMk/>
      </pc:docMkLst>
      <pc:sldChg chg="addSp modSp add del">
        <pc:chgData name="Tanusha Erpula" userId="S::erpula.t@northeastern.edu::c6e4a60c-7574-4570-8f51-8d8a2d03757b" providerId="AD" clId="Web-{70C3047E-B40F-4D6C-9CB4-2E8B35EE6D60}" dt="2022-05-17T17:45:40.445" v="479" actId="20577"/>
        <pc:sldMkLst>
          <pc:docMk/>
          <pc:sldMk cId="750316172" sldId="269"/>
        </pc:sldMkLst>
        <pc:spChg chg="mod">
          <ac:chgData name="Tanusha Erpula" userId="S::erpula.t@northeastern.edu::c6e4a60c-7574-4570-8f51-8d8a2d03757b" providerId="AD" clId="Web-{70C3047E-B40F-4D6C-9CB4-2E8B35EE6D60}" dt="2022-05-17T17:45:40.445" v="479" actId="20577"/>
          <ac:spMkLst>
            <pc:docMk/>
            <pc:sldMk cId="750316172" sldId="269"/>
            <ac:spMk id="3" creationId="{EDE839E6-B192-A33F-43E7-0A1601C7B76E}"/>
          </ac:spMkLst>
        </pc:spChg>
        <pc:spChg chg="add mod">
          <ac:chgData name="Tanusha Erpula" userId="S::erpula.t@northeastern.edu::c6e4a60c-7574-4570-8f51-8d8a2d03757b" providerId="AD" clId="Web-{70C3047E-B40F-4D6C-9CB4-2E8B35EE6D60}" dt="2022-05-17T17:43:17.520" v="357" actId="1076"/>
          <ac:spMkLst>
            <pc:docMk/>
            <pc:sldMk cId="750316172" sldId="269"/>
            <ac:spMk id="7" creationId="{50071F75-881A-B449-36E9-2E67404688BD}"/>
          </ac:spMkLst>
        </pc:spChg>
      </pc:sldChg>
      <pc:sldChg chg="new">
        <pc:chgData name="Tanusha Erpula" userId="S::erpula.t@northeastern.edu::c6e4a60c-7574-4570-8f51-8d8a2d03757b" providerId="AD" clId="Web-{70C3047E-B40F-4D6C-9CB4-2E8B35EE6D60}" dt="2022-05-17T17:53:06.845" v="480"/>
        <pc:sldMkLst>
          <pc:docMk/>
          <pc:sldMk cId="3924394797" sldId="279"/>
        </pc:sldMkLst>
      </pc:sldChg>
      <pc:sldChg chg="modSp new">
        <pc:chgData name="Tanusha Erpula" userId="S::erpula.t@northeastern.edu::c6e4a60c-7574-4570-8f51-8d8a2d03757b" providerId="AD" clId="Web-{70C3047E-B40F-4D6C-9CB4-2E8B35EE6D60}" dt="2022-05-17T17:53:40.533" v="505" actId="20577"/>
        <pc:sldMkLst>
          <pc:docMk/>
          <pc:sldMk cId="3693829854" sldId="280"/>
        </pc:sldMkLst>
        <pc:spChg chg="mod">
          <ac:chgData name="Tanusha Erpula" userId="S::erpula.t@northeastern.edu::c6e4a60c-7574-4570-8f51-8d8a2d03757b" providerId="AD" clId="Web-{70C3047E-B40F-4D6C-9CB4-2E8B35EE6D60}" dt="2022-05-17T17:53:40.533" v="505" actId="20577"/>
          <ac:spMkLst>
            <pc:docMk/>
            <pc:sldMk cId="3693829854" sldId="280"/>
            <ac:spMk id="2" creationId="{AB5A21D1-C682-0682-2AF7-6BAF547E02BB}"/>
          </ac:spMkLst>
        </pc:spChg>
      </pc:sldChg>
    </pc:docChg>
  </pc:docChgLst>
  <pc:docChgLst>
    <pc:chgData name="Kiran Kasu" userId="S::kasu.k@northeastern.edu::0dd55275-49b1-45aa-9afa-de0f0db8a618" providerId="AD" clId="Web-{9B0C8DD5-5C57-4CD0-ACC2-5561E36BF077}"/>
    <pc:docChg chg="addSld delSld modSld">
      <pc:chgData name="Kiran Kasu" userId="S::kasu.k@northeastern.edu::0dd55275-49b1-45aa-9afa-de0f0db8a618" providerId="AD" clId="Web-{9B0C8DD5-5C57-4CD0-ACC2-5561E36BF077}" dt="2022-05-07T00:56:34.282" v="112" actId="14100"/>
      <pc:docMkLst>
        <pc:docMk/>
      </pc:docMkLst>
      <pc:sldChg chg="addSp modSp new mod setBg">
        <pc:chgData name="Kiran Kasu" userId="S::kasu.k@northeastern.edu::0dd55275-49b1-45aa-9afa-de0f0db8a618" providerId="AD" clId="Web-{9B0C8DD5-5C57-4CD0-ACC2-5561E36BF077}" dt="2022-05-07T00:55:33.109" v="91" actId="20577"/>
        <pc:sldMkLst>
          <pc:docMk/>
          <pc:sldMk cId="372189415" sldId="257"/>
        </pc:sldMkLst>
        <pc:spChg chg="mod">
          <ac:chgData name="Kiran Kasu" userId="S::kasu.k@northeastern.edu::0dd55275-49b1-45aa-9afa-de0f0db8a618" providerId="AD" clId="Web-{9B0C8DD5-5C57-4CD0-ACC2-5561E36BF077}" dt="2022-05-07T00:36:11.170" v="37" actId="1076"/>
          <ac:spMkLst>
            <pc:docMk/>
            <pc:sldMk cId="372189415" sldId="257"/>
            <ac:spMk id="2" creationId="{069A23AC-8D4C-5D2C-7A21-86147E769339}"/>
          </ac:spMkLst>
        </pc:spChg>
        <pc:spChg chg="mod">
          <ac:chgData name="Kiran Kasu" userId="S::kasu.k@northeastern.edu::0dd55275-49b1-45aa-9afa-de0f0db8a618" providerId="AD" clId="Web-{9B0C8DD5-5C57-4CD0-ACC2-5561E36BF077}" dt="2022-05-07T00:55:33.109" v="91" actId="20577"/>
          <ac:spMkLst>
            <pc:docMk/>
            <pc:sldMk cId="372189415" sldId="257"/>
            <ac:spMk id="3" creationId="{5BE6DE09-D7CF-3652-83C5-0D4577CED53C}"/>
          </ac:spMkLst>
        </pc:spChg>
        <pc:spChg chg="mod ord">
          <ac:chgData name="Kiran Kasu" userId="S::kasu.k@northeastern.edu::0dd55275-49b1-45aa-9afa-de0f0db8a618" providerId="AD" clId="Web-{9B0C8DD5-5C57-4CD0-ACC2-5561E36BF077}" dt="2022-05-07T00:35:43.201" v="27"/>
          <ac:spMkLst>
            <pc:docMk/>
            <pc:sldMk cId="372189415" sldId="257"/>
            <ac:spMk id="4" creationId="{12961132-11A0-D84D-E768-50F6D16F46EB}"/>
          </ac:spMkLst>
        </pc:spChg>
        <pc:spChg chg="mod">
          <ac:chgData name="Kiran Kasu" userId="S::kasu.k@northeastern.edu::0dd55275-49b1-45aa-9afa-de0f0db8a618" providerId="AD" clId="Web-{9B0C8DD5-5C57-4CD0-ACC2-5561E36BF077}" dt="2022-05-07T00:36:19.952" v="48" actId="20577"/>
          <ac:spMkLst>
            <pc:docMk/>
            <pc:sldMk cId="372189415" sldId="257"/>
            <ac:spMk id="5" creationId="{03EFD2BD-AF94-090A-6946-4B0F126A5300}"/>
          </ac:spMkLst>
        </pc:spChg>
        <pc:spChg chg="mod">
          <ac:chgData name="Kiran Kasu" userId="S::kasu.k@northeastern.edu::0dd55275-49b1-45aa-9afa-de0f0db8a618" providerId="AD" clId="Web-{9B0C8DD5-5C57-4CD0-ACC2-5561E36BF077}" dt="2022-05-07T00:35:43.201" v="27"/>
          <ac:spMkLst>
            <pc:docMk/>
            <pc:sldMk cId="372189415" sldId="257"/>
            <ac:spMk id="6" creationId="{D97A2611-19D6-6264-E9EA-02FAE99FECB8}"/>
          </ac:spMkLst>
        </pc:spChg>
        <pc:spChg chg="add">
          <ac:chgData name="Kiran Kasu" userId="S::kasu.k@northeastern.edu::0dd55275-49b1-45aa-9afa-de0f0db8a618" providerId="AD" clId="Web-{9B0C8DD5-5C57-4CD0-ACC2-5561E36BF077}" dt="2022-05-07T00:35:43.201" v="27"/>
          <ac:spMkLst>
            <pc:docMk/>
            <pc:sldMk cId="372189415" sldId="257"/>
            <ac:spMk id="11" creationId="{870F1165-C2FC-4313-ADED-D8514C00E1EE}"/>
          </ac:spMkLst>
        </pc:spChg>
        <pc:spChg chg="add">
          <ac:chgData name="Kiran Kasu" userId="S::kasu.k@northeastern.edu::0dd55275-49b1-45aa-9afa-de0f0db8a618" providerId="AD" clId="Web-{9B0C8DD5-5C57-4CD0-ACC2-5561E36BF077}" dt="2022-05-07T00:35:43.201" v="27"/>
          <ac:spMkLst>
            <pc:docMk/>
            <pc:sldMk cId="372189415" sldId="257"/>
            <ac:spMk id="13" creationId="{3FD564DD-780E-4279-99FF-A16618E11908}"/>
          </ac:spMkLst>
        </pc:spChg>
        <pc:spChg chg="add">
          <ac:chgData name="Kiran Kasu" userId="S::kasu.k@northeastern.edu::0dd55275-49b1-45aa-9afa-de0f0db8a618" providerId="AD" clId="Web-{9B0C8DD5-5C57-4CD0-ACC2-5561E36BF077}" dt="2022-05-07T00:35:43.201" v="27"/>
          <ac:spMkLst>
            <pc:docMk/>
            <pc:sldMk cId="372189415" sldId="257"/>
            <ac:spMk id="15" creationId="{F5BB14C7-B6E4-427D-AEAC-7A18D089F922}"/>
          </ac:spMkLst>
        </pc:spChg>
        <pc:cxnChg chg="add">
          <ac:chgData name="Kiran Kasu" userId="S::kasu.k@northeastern.edu::0dd55275-49b1-45aa-9afa-de0f0db8a618" providerId="AD" clId="Web-{9B0C8DD5-5C57-4CD0-ACC2-5561E36BF077}" dt="2022-05-07T00:35:43.201" v="27"/>
          <ac:cxnSpMkLst>
            <pc:docMk/>
            <pc:sldMk cId="372189415" sldId="257"/>
            <ac:cxnSpMk id="17" creationId="{ABAD74CF-CB22-463B-9031-D3BE16111B9B}"/>
          </ac:cxnSpMkLst>
        </pc:cxnChg>
        <pc:cxnChg chg="add">
          <ac:chgData name="Kiran Kasu" userId="S::kasu.k@northeastern.edu::0dd55275-49b1-45aa-9afa-de0f0db8a618" providerId="AD" clId="Web-{9B0C8DD5-5C57-4CD0-ACC2-5561E36BF077}" dt="2022-05-07T00:35:43.201" v="27"/>
          <ac:cxnSpMkLst>
            <pc:docMk/>
            <pc:sldMk cId="372189415" sldId="257"/>
            <ac:cxnSpMk id="19" creationId="{82B589D1-AB2D-469C-960E-40C719BA8281}"/>
          </ac:cxnSpMkLst>
        </pc:cxnChg>
        <pc:cxnChg chg="add">
          <ac:chgData name="Kiran Kasu" userId="S::kasu.k@northeastern.edu::0dd55275-49b1-45aa-9afa-de0f0db8a618" providerId="AD" clId="Web-{9B0C8DD5-5C57-4CD0-ACC2-5561E36BF077}" dt="2022-05-07T00:35:43.201" v="27"/>
          <ac:cxnSpMkLst>
            <pc:docMk/>
            <pc:sldMk cId="372189415" sldId="257"/>
            <ac:cxnSpMk id="21" creationId="{055BC9DE-F4C7-4F1F-833F-C0E20531FBC7}"/>
          </ac:cxnSpMkLst>
        </pc:cxnChg>
      </pc:sldChg>
      <pc:sldChg chg="addSp modSp del mod setBg modClrScheme chgLayout">
        <pc:chgData name="Kiran Kasu" userId="S::kasu.k@northeastern.edu::0dd55275-49b1-45aa-9afa-de0f0db8a618" providerId="AD" clId="Web-{9B0C8DD5-5C57-4CD0-ACC2-5561E36BF077}" dt="2022-05-07T00:35:29.467" v="25"/>
        <pc:sldMkLst>
          <pc:docMk/>
          <pc:sldMk cId="4074672095" sldId="257"/>
        </pc:sldMkLst>
        <pc:spChg chg="mod ord">
          <ac:chgData name="Kiran Kasu" userId="S::kasu.k@northeastern.edu::0dd55275-49b1-45aa-9afa-de0f0db8a618" providerId="AD" clId="Web-{9B0C8DD5-5C57-4CD0-ACC2-5561E36BF077}" dt="2022-05-07T00:35:01.560" v="15"/>
          <ac:spMkLst>
            <pc:docMk/>
            <pc:sldMk cId="4074672095" sldId="257"/>
            <ac:spMk id="2" creationId="{570970B6-FAFE-42B2-56E8-517190288299}"/>
          </ac:spMkLst>
        </pc:spChg>
        <pc:spChg chg="mod ord">
          <ac:chgData name="Kiran Kasu" userId="S::kasu.k@northeastern.edu::0dd55275-49b1-45aa-9afa-de0f0db8a618" providerId="AD" clId="Web-{9B0C8DD5-5C57-4CD0-ACC2-5561E36BF077}" dt="2022-05-07T00:35:24.998" v="24" actId="14100"/>
          <ac:spMkLst>
            <pc:docMk/>
            <pc:sldMk cId="4074672095" sldId="257"/>
            <ac:spMk id="3" creationId="{61E79325-063F-BBEF-200E-39AF8AC316E5}"/>
          </ac:spMkLst>
        </pc:spChg>
        <pc:spChg chg="mod ord">
          <ac:chgData name="Kiran Kasu" userId="S::kasu.k@northeastern.edu::0dd55275-49b1-45aa-9afa-de0f0db8a618" providerId="AD" clId="Web-{9B0C8DD5-5C57-4CD0-ACC2-5561E36BF077}" dt="2022-05-07T00:35:01.560" v="15"/>
          <ac:spMkLst>
            <pc:docMk/>
            <pc:sldMk cId="4074672095" sldId="257"/>
            <ac:spMk id="4" creationId="{FE4C73BA-8AF7-E1E7-82DA-3D71627BE8F4}"/>
          </ac:spMkLst>
        </pc:spChg>
        <pc:spChg chg="mod ord">
          <ac:chgData name="Kiran Kasu" userId="S::kasu.k@northeastern.edu::0dd55275-49b1-45aa-9afa-de0f0db8a618" providerId="AD" clId="Web-{9B0C8DD5-5C57-4CD0-ACC2-5561E36BF077}" dt="2022-05-07T00:35:01.560" v="15"/>
          <ac:spMkLst>
            <pc:docMk/>
            <pc:sldMk cId="4074672095" sldId="257"/>
            <ac:spMk id="5" creationId="{C2391DBB-CF7A-700A-C273-3BA5DAC5CAEE}"/>
          </ac:spMkLst>
        </pc:spChg>
        <pc:spChg chg="mod ord">
          <ac:chgData name="Kiran Kasu" userId="S::kasu.k@northeastern.edu::0dd55275-49b1-45aa-9afa-de0f0db8a618" providerId="AD" clId="Web-{9B0C8DD5-5C57-4CD0-ACC2-5561E36BF077}" dt="2022-05-07T00:35:01.560" v="15"/>
          <ac:spMkLst>
            <pc:docMk/>
            <pc:sldMk cId="4074672095" sldId="257"/>
            <ac:spMk id="6" creationId="{6B0FB25A-5B22-1D51-1FE0-9CAAF225ABC5}"/>
          </ac:spMkLst>
        </pc:spChg>
        <pc:spChg chg="add">
          <ac:chgData name="Kiran Kasu" userId="S::kasu.k@northeastern.edu::0dd55275-49b1-45aa-9afa-de0f0db8a618" providerId="AD" clId="Web-{9B0C8DD5-5C57-4CD0-ACC2-5561E36BF077}" dt="2022-05-07T00:35:01.560" v="15"/>
          <ac:spMkLst>
            <pc:docMk/>
            <pc:sldMk cId="4074672095" sldId="257"/>
            <ac:spMk id="11" creationId="{8FBA68A5-A7C7-4D91-AB95-6E0B6FFD8743}"/>
          </ac:spMkLst>
        </pc:spChg>
        <pc:spChg chg="add">
          <ac:chgData name="Kiran Kasu" userId="S::kasu.k@northeastern.edu::0dd55275-49b1-45aa-9afa-de0f0db8a618" providerId="AD" clId="Web-{9B0C8DD5-5C57-4CD0-ACC2-5561E36BF077}" dt="2022-05-07T00:35:01.560" v="15"/>
          <ac:spMkLst>
            <pc:docMk/>
            <pc:sldMk cId="4074672095" sldId="257"/>
            <ac:spMk id="13" creationId="{DA4051E3-92B2-42FC-BB3D-372E4A614439}"/>
          </ac:spMkLst>
        </pc:spChg>
        <pc:spChg chg="add">
          <ac:chgData name="Kiran Kasu" userId="S::kasu.k@northeastern.edu::0dd55275-49b1-45aa-9afa-de0f0db8a618" providerId="AD" clId="Web-{9B0C8DD5-5C57-4CD0-ACC2-5561E36BF077}" dt="2022-05-07T00:35:01.560" v="15"/>
          <ac:spMkLst>
            <pc:docMk/>
            <pc:sldMk cId="4074672095" sldId="257"/>
            <ac:spMk id="21" creationId="{870F1165-C2FC-4313-ADED-D8514C00E1EE}"/>
          </ac:spMkLst>
        </pc:spChg>
        <pc:spChg chg="add">
          <ac:chgData name="Kiran Kasu" userId="S::kasu.k@northeastern.edu::0dd55275-49b1-45aa-9afa-de0f0db8a618" providerId="AD" clId="Web-{9B0C8DD5-5C57-4CD0-ACC2-5561E36BF077}" dt="2022-05-07T00:35:01.560" v="15"/>
          <ac:spMkLst>
            <pc:docMk/>
            <pc:sldMk cId="4074672095" sldId="257"/>
            <ac:spMk id="23" creationId="{3FD564DD-780E-4279-99FF-A16618E11908}"/>
          </ac:spMkLst>
        </pc:spChg>
        <pc:spChg chg="add">
          <ac:chgData name="Kiran Kasu" userId="S::kasu.k@northeastern.edu::0dd55275-49b1-45aa-9afa-de0f0db8a618" providerId="AD" clId="Web-{9B0C8DD5-5C57-4CD0-ACC2-5561E36BF077}" dt="2022-05-07T00:35:01.560" v="15"/>
          <ac:spMkLst>
            <pc:docMk/>
            <pc:sldMk cId="4074672095" sldId="257"/>
            <ac:spMk id="25" creationId="{F5BB14C7-B6E4-427D-AEAC-7A18D089F922}"/>
          </ac:spMkLst>
        </pc:spChg>
        <pc:cxnChg chg="add">
          <ac:chgData name="Kiran Kasu" userId="S::kasu.k@northeastern.edu::0dd55275-49b1-45aa-9afa-de0f0db8a618" providerId="AD" clId="Web-{9B0C8DD5-5C57-4CD0-ACC2-5561E36BF077}" dt="2022-05-07T00:35:01.560" v="15"/>
          <ac:cxnSpMkLst>
            <pc:docMk/>
            <pc:sldMk cId="4074672095" sldId="257"/>
            <ac:cxnSpMk id="15" creationId="{3C425084-C97A-4C25-AE47-DDECF2DD3ABC}"/>
          </ac:cxnSpMkLst>
        </pc:cxnChg>
        <pc:cxnChg chg="add">
          <ac:chgData name="Kiran Kasu" userId="S::kasu.k@northeastern.edu::0dd55275-49b1-45aa-9afa-de0f0db8a618" providerId="AD" clId="Web-{9B0C8DD5-5C57-4CD0-ACC2-5561E36BF077}" dt="2022-05-07T00:35:01.560" v="15"/>
          <ac:cxnSpMkLst>
            <pc:docMk/>
            <pc:sldMk cId="4074672095" sldId="257"/>
            <ac:cxnSpMk id="17" creationId="{96A478A1-0B34-4F2B-88FA-CF47551E5DF9}"/>
          </ac:cxnSpMkLst>
        </pc:cxnChg>
        <pc:cxnChg chg="add">
          <ac:chgData name="Kiran Kasu" userId="S::kasu.k@northeastern.edu::0dd55275-49b1-45aa-9afa-de0f0db8a618" providerId="AD" clId="Web-{9B0C8DD5-5C57-4CD0-ACC2-5561E36BF077}" dt="2022-05-07T00:35:01.560" v="15"/>
          <ac:cxnSpMkLst>
            <pc:docMk/>
            <pc:sldMk cId="4074672095" sldId="257"/>
            <ac:cxnSpMk id="19" creationId="{C7F5CC56-CBE8-4152-AD5E-982DD286AA28}"/>
          </ac:cxnSpMkLst>
        </pc:cxnChg>
        <pc:cxnChg chg="add">
          <ac:chgData name="Kiran Kasu" userId="S::kasu.k@northeastern.edu::0dd55275-49b1-45aa-9afa-de0f0db8a618" providerId="AD" clId="Web-{9B0C8DD5-5C57-4CD0-ACC2-5561E36BF077}" dt="2022-05-07T00:35:01.560" v="15"/>
          <ac:cxnSpMkLst>
            <pc:docMk/>
            <pc:sldMk cId="4074672095" sldId="257"/>
            <ac:cxnSpMk id="27" creationId="{055BC9DE-F4C7-4F1F-833F-C0E20531FBC7}"/>
          </ac:cxnSpMkLst>
        </pc:cxnChg>
        <pc:cxnChg chg="add">
          <ac:chgData name="Kiran Kasu" userId="S::kasu.k@northeastern.edu::0dd55275-49b1-45aa-9afa-de0f0db8a618" providerId="AD" clId="Web-{9B0C8DD5-5C57-4CD0-ACC2-5561E36BF077}" dt="2022-05-07T00:35:01.560" v="15"/>
          <ac:cxnSpMkLst>
            <pc:docMk/>
            <pc:sldMk cId="4074672095" sldId="257"/>
            <ac:cxnSpMk id="29" creationId="{ABAD74CF-CB22-463B-9031-D3BE16111B9B}"/>
          </ac:cxnSpMkLst>
        </pc:cxnChg>
        <pc:cxnChg chg="add">
          <ac:chgData name="Kiran Kasu" userId="S::kasu.k@northeastern.edu::0dd55275-49b1-45aa-9afa-de0f0db8a618" providerId="AD" clId="Web-{9B0C8DD5-5C57-4CD0-ACC2-5561E36BF077}" dt="2022-05-07T00:35:01.560" v="15"/>
          <ac:cxnSpMkLst>
            <pc:docMk/>
            <pc:sldMk cId="4074672095" sldId="257"/>
            <ac:cxnSpMk id="31" creationId="{82B589D1-AB2D-469C-960E-40C719BA8281}"/>
          </ac:cxnSpMkLst>
        </pc:cxnChg>
      </pc:sldChg>
      <pc:sldChg chg="new del">
        <pc:chgData name="Kiran Kasu" userId="S::kasu.k@northeastern.edu::0dd55275-49b1-45aa-9afa-de0f0db8a618" providerId="AD" clId="Web-{9B0C8DD5-5C57-4CD0-ACC2-5561E36BF077}" dt="2022-05-07T00:38:59.564" v="78"/>
        <pc:sldMkLst>
          <pc:docMk/>
          <pc:sldMk cId="1985514953" sldId="258"/>
        </pc:sldMkLst>
      </pc:sldChg>
      <pc:sldChg chg="addSp delSp modSp add mod replId modClrScheme delDesignElem chgLayout">
        <pc:chgData name="Kiran Kasu" userId="S::kasu.k@northeastern.edu::0dd55275-49b1-45aa-9afa-de0f0db8a618" providerId="AD" clId="Web-{9B0C8DD5-5C57-4CD0-ACC2-5561E36BF077}" dt="2022-05-07T00:56:34.282" v="112" actId="14100"/>
        <pc:sldMkLst>
          <pc:docMk/>
          <pc:sldMk cId="2008173924" sldId="259"/>
        </pc:sldMkLst>
        <pc:spChg chg="mod ord">
          <ac:chgData name="Kiran Kasu" userId="S::kasu.k@northeastern.edu::0dd55275-49b1-45aa-9afa-de0f0db8a618" providerId="AD" clId="Web-{9B0C8DD5-5C57-4CD0-ACC2-5561E36BF077}" dt="2022-05-07T00:56:17.703" v="105" actId="1076"/>
          <ac:spMkLst>
            <pc:docMk/>
            <pc:sldMk cId="2008173924" sldId="259"/>
            <ac:spMk id="2" creationId="{069A23AC-8D4C-5D2C-7A21-86147E769339}"/>
          </ac:spMkLst>
        </pc:spChg>
        <pc:spChg chg="mod ord">
          <ac:chgData name="Kiran Kasu" userId="S::kasu.k@northeastern.edu::0dd55275-49b1-45aa-9afa-de0f0db8a618" providerId="AD" clId="Web-{9B0C8DD5-5C57-4CD0-ACC2-5561E36BF077}" dt="2022-05-07T00:56:34.282" v="112" actId="14100"/>
          <ac:spMkLst>
            <pc:docMk/>
            <pc:sldMk cId="2008173924" sldId="259"/>
            <ac:spMk id="3" creationId="{5BE6DE09-D7CF-3652-83C5-0D4577CED53C}"/>
          </ac:spMkLst>
        </pc:spChg>
        <pc:spChg chg="mod ord">
          <ac:chgData name="Kiran Kasu" userId="S::kasu.k@northeastern.edu::0dd55275-49b1-45aa-9afa-de0f0db8a618" providerId="AD" clId="Web-{9B0C8DD5-5C57-4CD0-ACC2-5561E36BF077}" dt="2022-05-07T00:56:10.813" v="103"/>
          <ac:spMkLst>
            <pc:docMk/>
            <pc:sldMk cId="2008173924" sldId="259"/>
            <ac:spMk id="4" creationId="{12961132-11A0-D84D-E768-50F6D16F46EB}"/>
          </ac:spMkLst>
        </pc:spChg>
        <pc:spChg chg="mod ord">
          <ac:chgData name="Kiran Kasu" userId="S::kasu.k@northeastern.edu::0dd55275-49b1-45aa-9afa-de0f0db8a618" providerId="AD" clId="Web-{9B0C8DD5-5C57-4CD0-ACC2-5561E36BF077}" dt="2022-05-07T00:56:10.813" v="103"/>
          <ac:spMkLst>
            <pc:docMk/>
            <pc:sldMk cId="2008173924" sldId="259"/>
            <ac:spMk id="5" creationId="{03EFD2BD-AF94-090A-6946-4B0F126A5300}"/>
          </ac:spMkLst>
        </pc:spChg>
        <pc:spChg chg="mod ord">
          <ac:chgData name="Kiran Kasu" userId="S::kasu.k@northeastern.edu::0dd55275-49b1-45aa-9afa-de0f0db8a618" providerId="AD" clId="Web-{9B0C8DD5-5C57-4CD0-ACC2-5561E36BF077}" dt="2022-05-07T00:56:10.813" v="103"/>
          <ac:spMkLst>
            <pc:docMk/>
            <pc:sldMk cId="2008173924" sldId="259"/>
            <ac:spMk id="6" creationId="{D97A2611-19D6-6264-E9EA-02FAE99FECB8}"/>
          </ac:spMkLst>
        </pc:spChg>
        <pc:spChg chg="add mod ord">
          <ac:chgData name="Kiran Kasu" userId="S::kasu.k@northeastern.edu::0dd55275-49b1-45aa-9afa-de0f0db8a618" providerId="AD" clId="Web-{9B0C8DD5-5C57-4CD0-ACC2-5561E36BF077}" dt="2022-05-07T00:56:28.532" v="109" actId="20577"/>
          <ac:spMkLst>
            <pc:docMk/>
            <pc:sldMk cId="2008173924" sldId="259"/>
            <ac:spMk id="7" creationId="{6066267A-AD8B-C820-940E-CCC759575919}"/>
          </ac:spMkLst>
        </pc:spChg>
        <pc:spChg chg="del">
          <ac:chgData name="Kiran Kasu" userId="S::kasu.k@northeastern.edu::0dd55275-49b1-45aa-9afa-de0f0db8a618" providerId="AD" clId="Web-{9B0C8DD5-5C57-4CD0-ACC2-5561E36BF077}" dt="2022-05-07T00:56:10.813" v="103"/>
          <ac:spMkLst>
            <pc:docMk/>
            <pc:sldMk cId="2008173924" sldId="259"/>
            <ac:spMk id="11" creationId="{870F1165-C2FC-4313-ADED-D8514C00E1EE}"/>
          </ac:spMkLst>
        </pc:spChg>
        <pc:spChg chg="del">
          <ac:chgData name="Kiran Kasu" userId="S::kasu.k@northeastern.edu::0dd55275-49b1-45aa-9afa-de0f0db8a618" providerId="AD" clId="Web-{9B0C8DD5-5C57-4CD0-ACC2-5561E36BF077}" dt="2022-05-07T00:56:10.813" v="103"/>
          <ac:spMkLst>
            <pc:docMk/>
            <pc:sldMk cId="2008173924" sldId="259"/>
            <ac:spMk id="13" creationId="{3FD564DD-780E-4279-99FF-A16618E11908}"/>
          </ac:spMkLst>
        </pc:spChg>
        <pc:spChg chg="del">
          <ac:chgData name="Kiran Kasu" userId="S::kasu.k@northeastern.edu::0dd55275-49b1-45aa-9afa-de0f0db8a618" providerId="AD" clId="Web-{9B0C8DD5-5C57-4CD0-ACC2-5561E36BF077}" dt="2022-05-07T00:56:10.813" v="103"/>
          <ac:spMkLst>
            <pc:docMk/>
            <pc:sldMk cId="2008173924" sldId="259"/>
            <ac:spMk id="15" creationId="{F5BB14C7-B6E4-427D-AEAC-7A18D089F922}"/>
          </ac:spMkLst>
        </pc:spChg>
        <pc:cxnChg chg="del">
          <ac:chgData name="Kiran Kasu" userId="S::kasu.k@northeastern.edu::0dd55275-49b1-45aa-9afa-de0f0db8a618" providerId="AD" clId="Web-{9B0C8DD5-5C57-4CD0-ACC2-5561E36BF077}" dt="2022-05-07T00:56:10.813" v="103"/>
          <ac:cxnSpMkLst>
            <pc:docMk/>
            <pc:sldMk cId="2008173924" sldId="259"/>
            <ac:cxnSpMk id="17" creationId="{ABAD74CF-CB22-463B-9031-D3BE16111B9B}"/>
          </ac:cxnSpMkLst>
        </pc:cxnChg>
        <pc:cxnChg chg="del">
          <ac:chgData name="Kiran Kasu" userId="S::kasu.k@northeastern.edu::0dd55275-49b1-45aa-9afa-de0f0db8a618" providerId="AD" clId="Web-{9B0C8DD5-5C57-4CD0-ACC2-5561E36BF077}" dt="2022-05-07T00:56:10.813" v="103"/>
          <ac:cxnSpMkLst>
            <pc:docMk/>
            <pc:sldMk cId="2008173924" sldId="259"/>
            <ac:cxnSpMk id="19" creationId="{82B589D1-AB2D-469C-960E-40C719BA8281}"/>
          </ac:cxnSpMkLst>
        </pc:cxnChg>
        <pc:cxnChg chg="del">
          <ac:chgData name="Kiran Kasu" userId="S::kasu.k@northeastern.edu::0dd55275-49b1-45aa-9afa-de0f0db8a618" providerId="AD" clId="Web-{9B0C8DD5-5C57-4CD0-ACC2-5561E36BF077}" dt="2022-05-07T00:56:10.813" v="103"/>
          <ac:cxnSpMkLst>
            <pc:docMk/>
            <pc:sldMk cId="2008173924" sldId="259"/>
            <ac:cxnSpMk id="21" creationId="{055BC9DE-F4C7-4F1F-833F-C0E20531FBC7}"/>
          </ac:cxnSpMkLst>
        </pc:cxnChg>
      </pc:sldChg>
    </pc:docChg>
  </pc:docChgLst>
  <pc:docChgLst>
    <pc:chgData name="Tanusha Erpula" userId="S::erpula.t@northeastern.edu::c6e4a60c-7574-4570-8f51-8d8a2d03757b" providerId="AD" clId="Web-{49E98FE7-368C-4EB7-BBA4-D1F65E4E94DA}"/>
    <pc:docChg chg="addSld modSld">
      <pc:chgData name="Tanusha Erpula" userId="S::erpula.t@northeastern.edu::c6e4a60c-7574-4570-8f51-8d8a2d03757b" providerId="AD" clId="Web-{49E98FE7-368C-4EB7-BBA4-D1F65E4E94DA}" dt="2022-05-17T17:06:13.005" v="25"/>
      <pc:docMkLst>
        <pc:docMk/>
      </pc:docMkLst>
      <pc:sldChg chg="addSp">
        <pc:chgData name="Tanusha Erpula" userId="S::erpula.t@northeastern.edu::c6e4a60c-7574-4570-8f51-8d8a2d03757b" providerId="AD" clId="Web-{49E98FE7-368C-4EB7-BBA4-D1F65E4E94DA}" dt="2022-05-17T17:06:13.005" v="25"/>
        <pc:sldMkLst>
          <pc:docMk/>
          <pc:sldMk cId="3096566162" sldId="264"/>
        </pc:sldMkLst>
        <pc:spChg chg="add">
          <ac:chgData name="Tanusha Erpula" userId="S::erpula.t@northeastern.edu::c6e4a60c-7574-4570-8f51-8d8a2d03757b" providerId="AD" clId="Web-{49E98FE7-368C-4EB7-BBA4-D1F65E4E94DA}" dt="2022-05-17T16:53:52.421" v="17"/>
          <ac:spMkLst>
            <pc:docMk/>
            <pc:sldMk cId="3096566162" sldId="264"/>
            <ac:spMk id="8" creationId="{C467CE71-CEF2-D23C-C554-94D8519E7359}"/>
          </ac:spMkLst>
        </pc:spChg>
        <pc:spChg chg="add">
          <ac:chgData name="Tanusha Erpula" userId="S::erpula.t@northeastern.edu::c6e4a60c-7574-4570-8f51-8d8a2d03757b" providerId="AD" clId="Web-{49E98FE7-368C-4EB7-BBA4-D1F65E4E94DA}" dt="2022-05-17T17:06:13.005" v="25"/>
          <ac:spMkLst>
            <pc:docMk/>
            <pc:sldMk cId="3096566162" sldId="264"/>
            <ac:spMk id="9" creationId="{6CCE991E-750C-BBF1-7BCA-76F13F5525A5}"/>
          </ac:spMkLst>
        </pc:spChg>
      </pc:sldChg>
      <pc:sldChg chg="modSp new">
        <pc:chgData name="Tanusha Erpula" userId="S::erpula.t@northeastern.edu::c6e4a60c-7574-4570-8f51-8d8a2d03757b" providerId="AD" clId="Web-{49E98FE7-368C-4EB7-BBA4-D1F65E4E94DA}" dt="2022-05-17T17:04:45.081" v="24" actId="20577"/>
        <pc:sldMkLst>
          <pc:docMk/>
          <pc:sldMk cId="750316172" sldId="269"/>
        </pc:sldMkLst>
        <pc:spChg chg="mod">
          <ac:chgData name="Tanusha Erpula" userId="S::erpula.t@northeastern.edu::c6e4a60c-7574-4570-8f51-8d8a2d03757b" providerId="AD" clId="Web-{49E98FE7-368C-4EB7-BBA4-D1F65E4E94DA}" dt="2022-05-17T15:33:47.180" v="16" actId="20577"/>
          <ac:spMkLst>
            <pc:docMk/>
            <pc:sldMk cId="750316172" sldId="269"/>
            <ac:spMk id="2" creationId="{D577F817-BDB6-4B03-D590-E40349CB90F5}"/>
          </ac:spMkLst>
        </pc:spChg>
        <pc:spChg chg="mod">
          <ac:chgData name="Tanusha Erpula" userId="S::erpula.t@northeastern.edu::c6e4a60c-7574-4570-8f51-8d8a2d03757b" providerId="AD" clId="Web-{49E98FE7-368C-4EB7-BBA4-D1F65E4E94DA}" dt="2022-05-17T17:04:45.081" v="24" actId="20577"/>
          <ac:spMkLst>
            <pc:docMk/>
            <pc:sldMk cId="750316172" sldId="269"/>
            <ac:spMk id="3" creationId="{EDE839E6-B192-A33F-43E7-0A1601C7B76E}"/>
          </ac:spMkLst>
        </pc:spChg>
      </pc:sldChg>
    </pc:docChg>
  </pc:docChgLst>
  <pc:docChgLst>
    <pc:chgData name="Abhinav Jain" userId="S::jain.abhin@northeastern.edu::8f9f12e3-386b-419e-a3b0-117e03296239" providerId="AD" clId="Web-{C2F066AB-9622-4F8E-B1F9-F7EAB4014814}"/>
    <pc:docChg chg="addSld delSld modSld sldOrd">
      <pc:chgData name="Abhinav Jain" userId="S::jain.abhin@northeastern.edu::8f9f12e3-386b-419e-a3b0-117e03296239" providerId="AD" clId="Web-{C2F066AB-9622-4F8E-B1F9-F7EAB4014814}" dt="2022-05-17T19:57:13.107" v="2005"/>
      <pc:docMkLst>
        <pc:docMk/>
      </pc:docMkLst>
      <pc:sldChg chg="delSp modSp">
        <pc:chgData name="Abhinav Jain" userId="S::jain.abhin@northeastern.edu::8f9f12e3-386b-419e-a3b0-117e03296239" providerId="AD" clId="Web-{C2F066AB-9622-4F8E-B1F9-F7EAB4014814}" dt="2022-05-17T17:22:20.173" v="492"/>
        <pc:sldMkLst>
          <pc:docMk/>
          <pc:sldMk cId="3096566162" sldId="264"/>
        </pc:sldMkLst>
        <pc:spChg chg="del">
          <ac:chgData name="Abhinav Jain" userId="S::jain.abhin@northeastern.edu::8f9f12e3-386b-419e-a3b0-117e03296239" providerId="AD" clId="Web-{C2F066AB-9622-4F8E-B1F9-F7EAB4014814}" dt="2022-05-17T17:02:30.252" v="114"/>
          <ac:spMkLst>
            <pc:docMk/>
            <pc:sldMk cId="3096566162" sldId="264"/>
            <ac:spMk id="8" creationId="{C467CE71-CEF2-D23C-C554-94D8519E7359}"/>
          </ac:spMkLst>
        </pc:spChg>
        <pc:spChg chg="del">
          <ac:chgData name="Abhinav Jain" userId="S::jain.abhin@northeastern.edu::8f9f12e3-386b-419e-a3b0-117e03296239" providerId="AD" clId="Web-{C2F066AB-9622-4F8E-B1F9-F7EAB4014814}" dt="2022-05-17T17:22:20.173" v="492"/>
          <ac:spMkLst>
            <pc:docMk/>
            <pc:sldMk cId="3096566162" sldId="264"/>
            <ac:spMk id="9" creationId="{6CCE991E-750C-BBF1-7BCA-76F13F5525A5}"/>
          </ac:spMkLst>
        </pc:spChg>
        <pc:spChg chg="mod">
          <ac:chgData name="Abhinav Jain" userId="S::jain.abhin@northeastern.edu::8f9f12e3-386b-419e-a3b0-117e03296239" providerId="AD" clId="Web-{C2F066AB-9622-4F8E-B1F9-F7EAB4014814}" dt="2022-05-17T17:11:34.875" v="469" actId="20577"/>
          <ac:spMkLst>
            <pc:docMk/>
            <pc:sldMk cId="3096566162" sldId="264"/>
            <ac:spMk id="11" creationId="{CA2D7F68-98A5-6483-57A8-D91720A5847D}"/>
          </ac:spMkLst>
        </pc:spChg>
        <pc:picChg chg="mod">
          <ac:chgData name="Abhinav Jain" userId="S::jain.abhin@northeastern.edu::8f9f12e3-386b-419e-a3b0-117e03296239" providerId="AD" clId="Web-{C2F066AB-9622-4F8E-B1F9-F7EAB4014814}" dt="2022-05-17T17:07:28.884" v="434" actId="1076"/>
          <ac:picMkLst>
            <pc:docMk/>
            <pc:sldMk cId="3096566162" sldId="264"/>
            <ac:picMk id="7" creationId="{1CBCA4EE-E35A-3647-13A8-4E2C61904CA2}"/>
          </ac:picMkLst>
        </pc:picChg>
      </pc:sldChg>
      <pc:sldChg chg="addSp delSp modSp del">
        <pc:chgData name="Abhinav Jain" userId="S::jain.abhin@northeastern.edu::8f9f12e3-386b-419e-a3b0-117e03296239" providerId="AD" clId="Web-{C2F066AB-9622-4F8E-B1F9-F7EAB4014814}" dt="2022-05-17T17:02:21.454" v="113"/>
        <pc:sldMkLst>
          <pc:docMk/>
          <pc:sldMk cId="3483274828" sldId="266"/>
        </pc:sldMkLst>
        <pc:spChg chg="mod">
          <ac:chgData name="Abhinav Jain" userId="S::jain.abhin@northeastern.edu::8f9f12e3-386b-419e-a3b0-117e03296239" providerId="AD" clId="Web-{C2F066AB-9622-4F8E-B1F9-F7EAB4014814}" dt="2022-05-17T16:57:23.775" v="78" actId="20577"/>
          <ac:spMkLst>
            <pc:docMk/>
            <pc:sldMk cId="3483274828" sldId="266"/>
            <ac:spMk id="2" creationId="{C4AD41DE-95C2-3440-EAC6-C5AF6278EA07}"/>
          </ac:spMkLst>
        </pc:spChg>
        <pc:spChg chg="add mod">
          <ac:chgData name="Abhinav Jain" userId="S::jain.abhin@northeastern.edu::8f9f12e3-386b-419e-a3b0-117e03296239" providerId="AD" clId="Web-{C2F066AB-9622-4F8E-B1F9-F7EAB4014814}" dt="2022-05-17T16:57:27.744" v="79"/>
          <ac:spMkLst>
            <pc:docMk/>
            <pc:sldMk cId="3483274828" sldId="266"/>
            <ac:spMk id="8" creationId="{59E6CB80-C460-A324-805C-E909707CD23A}"/>
          </ac:spMkLst>
        </pc:spChg>
        <pc:spChg chg="del">
          <ac:chgData name="Abhinav Jain" userId="S::jain.abhin@northeastern.edu::8f9f12e3-386b-419e-a3b0-117e03296239" providerId="AD" clId="Web-{C2F066AB-9622-4F8E-B1F9-F7EAB4014814}" dt="2022-05-17T16:57:27.744" v="79"/>
          <ac:spMkLst>
            <pc:docMk/>
            <pc:sldMk cId="3483274828" sldId="266"/>
            <ac:spMk id="11" creationId="{CA2D7F68-98A5-6483-57A8-D91720A5847D}"/>
          </ac:spMkLst>
        </pc:spChg>
        <pc:picChg chg="del">
          <ac:chgData name="Abhinav Jain" userId="S::jain.abhin@northeastern.edu::8f9f12e3-386b-419e-a3b0-117e03296239" providerId="AD" clId="Web-{C2F066AB-9622-4F8E-B1F9-F7EAB4014814}" dt="2022-05-17T16:17:01.868" v="0"/>
          <ac:picMkLst>
            <pc:docMk/>
            <pc:sldMk cId="3483274828" sldId="266"/>
            <ac:picMk id="3" creationId="{6F65CBDD-EF68-04CF-C526-B024EA57EF09}"/>
          </ac:picMkLst>
        </pc:picChg>
      </pc:sldChg>
      <pc:sldChg chg="addSp delSp modSp del">
        <pc:chgData name="Abhinav Jain" userId="S::jain.abhin@northeastern.edu::8f9f12e3-386b-419e-a3b0-117e03296239" providerId="AD" clId="Web-{C2F066AB-9622-4F8E-B1F9-F7EAB4014814}" dt="2022-05-17T18:39:55.115" v="686"/>
        <pc:sldMkLst>
          <pc:docMk/>
          <pc:sldMk cId="2345923850" sldId="267"/>
        </pc:sldMkLst>
        <pc:spChg chg="add del mod">
          <ac:chgData name="Abhinav Jain" userId="S::jain.abhin@northeastern.edu::8f9f12e3-386b-419e-a3b0-117e03296239" providerId="AD" clId="Web-{C2F066AB-9622-4F8E-B1F9-F7EAB4014814}" dt="2022-05-17T18:32:38.136" v="657"/>
          <ac:spMkLst>
            <pc:docMk/>
            <pc:sldMk cId="2345923850" sldId="267"/>
            <ac:spMk id="7" creationId="{9C16EBBF-C7AA-25D9-5C91-FD4C9EE6623A}"/>
          </ac:spMkLst>
        </pc:spChg>
        <pc:picChg chg="del">
          <ac:chgData name="Abhinav Jain" userId="S::jain.abhin@northeastern.edu::8f9f12e3-386b-419e-a3b0-117e03296239" providerId="AD" clId="Web-{C2F066AB-9622-4F8E-B1F9-F7EAB4014814}" dt="2022-05-17T16:17:07.447" v="1"/>
          <ac:picMkLst>
            <pc:docMk/>
            <pc:sldMk cId="2345923850" sldId="267"/>
            <ac:picMk id="8" creationId="{698AF890-BCA5-D8E2-5454-6B8187084A51}"/>
          </ac:picMkLst>
        </pc:picChg>
      </pc:sldChg>
      <pc:sldChg chg="addSp delSp modSp del">
        <pc:chgData name="Abhinav Jain" userId="S::jain.abhin@northeastern.edu::8f9f12e3-386b-419e-a3b0-117e03296239" providerId="AD" clId="Web-{C2F066AB-9622-4F8E-B1F9-F7EAB4014814}" dt="2022-05-17T18:40:00.115" v="687"/>
        <pc:sldMkLst>
          <pc:docMk/>
          <pc:sldMk cId="3572838277" sldId="268"/>
        </pc:sldMkLst>
        <pc:spChg chg="add mod">
          <ac:chgData name="Abhinav Jain" userId="S::jain.abhin@northeastern.edu::8f9f12e3-386b-419e-a3b0-117e03296239" providerId="AD" clId="Web-{C2F066AB-9622-4F8E-B1F9-F7EAB4014814}" dt="2022-05-17T16:17:11.650" v="2"/>
          <ac:spMkLst>
            <pc:docMk/>
            <pc:sldMk cId="3572838277" sldId="268"/>
            <ac:spMk id="7" creationId="{DCEFA2E6-5931-18FC-DC7F-382BEBFB67E7}"/>
          </ac:spMkLst>
        </pc:spChg>
        <pc:picChg chg="del">
          <ac:chgData name="Abhinav Jain" userId="S::jain.abhin@northeastern.edu::8f9f12e3-386b-419e-a3b0-117e03296239" providerId="AD" clId="Web-{C2F066AB-9622-4F8E-B1F9-F7EAB4014814}" dt="2022-05-17T16:17:11.650" v="2"/>
          <ac:picMkLst>
            <pc:docMk/>
            <pc:sldMk cId="3572838277" sldId="268"/>
            <ac:picMk id="9" creationId="{11C89454-8823-38DB-06FA-63D75592FEBD}"/>
          </ac:picMkLst>
        </pc:picChg>
      </pc:sldChg>
      <pc:sldChg chg="delSp modSp new ord">
        <pc:chgData name="Abhinav Jain" userId="S::jain.abhin@northeastern.edu::8f9f12e3-386b-419e-a3b0-117e03296239" providerId="AD" clId="Web-{C2F066AB-9622-4F8E-B1F9-F7EAB4014814}" dt="2022-05-17T19:40:05.100" v="1937" actId="1076"/>
        <pc:sldMkLst>
          <pc:docMk/>
          <pc:sldMk cId="3137890617" sldId="270"/>
        </pc:sldMkLst>
        <pc:spChg chg="mod">
          <ac:chgData name="Abhinav Jain" userId="S::jain.abhin@northeastern.edu::8f9f12e3-386b-419e-a3b0-117e03296239" providerId="AD" clId="Web-{C2F066AB-9622-4F8E-B1F9-F7EAB4014814}" dt="2022-05-17T19:40:05.100" v="1937" actId="1076"/>
          <ac:spMkLst>
            <pc:docMk/>
            <pc:sldMk cId="3137890617" sldId="270"/>
            <ac:spMk id="2" creationId="{AF0D86A7-8851-2538-CA6D-4949BFAADFE2}"/>
          </ac:spMkLst>
        </pc:spChg>
        <pc:spChg chg="del mod">
          <ac:chgData name="Abhinav Jain" userId="S::jain.abhin@northeastern.edu::8f9f12e3-386b-419e-a3b0-117e03296239" providerId="AD" clId="Web-{C2F066AB-9622-4F8E-B1F9-F7EAB4014814}" dt="2022-05-17T19:39:57.428" v="1936"/>
          <ac:spMkLst>
            <pc:docMk/>
            <pc:sldMk cId="3137890617" sldId="270"/>
            <ac:spMk id="10" creationId="{588A0642-1326-DD5B-ECCB-4AD1F7366BD3}"/>
          </ac:spMkLst>
        </pc:spChg>
      </pc:sldChg>
      <pc:sldChg chg="addSp delSp modSp add ord replId">
        <pc:chgData name="Abhinav Jain" userId="S::jain.abhin@northeastern.edu::8f9f12e3-386b-419e-a3b0-117e03296239" providerId="AD" clId="Web-{C2F066AB-9622-4F8E-B1F9-F7EAB4014814}" dt="2022-05-17T19:00:28.501" v="802" actId="20577"/>
        <pc:sldMkLst>
          <pc:docMk/>
          <pc:sldMk cId="3888444180" sldId="271"/>
        </pc:sldMkLst>
        <pc:spChg chg="mod">
          <ac:chgData name="Abhinav Jain" userId="S::jain.abhin@northeastern.edu::8f9f12e3-386b-419e-a3b0-117e03296239" providerId="AD" clId="Web-{C2F066AB-9622-4F8E-B1F9-F7EAB4014814}" dt="2022-05-17T19:00:28.501" v="802" actId="20577"/>
          <ac:spMkLst>
            <pc:docMk/>
            <pc:sldMk cId="3888444180" sldId="271"/>
            <ac:spMk id="11" creationId="{CA2D7F68-98A5-6483-57A8-D91720A5847D}"/>
          </ac:spMkLst>
        </pc:spChg>
        <pc:picChg chg="add del mod">
          <ac:chgData name="Abhinav Jain" userId="S::jain.abhin@northeastern.edu::8f9f12e3-386b-419e-a3b0-117e03296239" providerId="AD" clId="Web-{C2F066AB-9622-4F8E-B1F9-F7EAB4014814}" dt="2022-05-17T16:35:49.835" v="50"/>
          <ac:picMkLst>
            <pc:docMk/>
            <pc:sldMk cId="3888444180" sldId="271"/>
            <ac:picMk id="3" creationId="{144394AC-384E-AC28-2389-DA34F3DC6418}"/>
          </ac:picMkLst>
        </pc:picChg>
        <pc:picChg chg="del">
          <ac:chgData name="Abhinav Jain" userId="S::jain.abhin@northeastern.edu::8f9f12e3-386b-419e-a3b0-117e03296239" providerId="AD" clId="Web-{C2F066AB-9622-4F8E-B1F9-F7EAB4014814}" dt="2022-05-17T16:26:53.462" v="38"/>
          <ac:picMkLst>
            <pc:docMk/>
            <pc:sldMk cId="3888444180" sldId="271"/>
            <ac:picMk id="7" creationId="{1CBCA4EE-E35A-3647-13A8-4E2C61904CA2}"/>
          </ac:picMkLst>
        </pc:picChg>
        <pc:picChg chg="add mod">
          <ac:chgData name="Abhinav Jain" userId="S::jain.abhin@northeastern.edu::8f9f12e3-386b-419e-a3b0-117e03296239" providerId="AD" clId="Web-{C2F066AB-9622-4F8E-B1F9-F7EAB4014814}" dt="2022-05-17T16:56:42.930" v="66" actId="1076"/>
          <ac:picMkLst>
            <pc:docMk/>
            <pc:sldMk cId="3888444180" sldId="271"/>
            <ac:picMk id="8" creationId="{C423A567-D25C-B162-0761-342C8581FFE8}"/>
          </ac:picMkLst>
        </pc:picChg>
        <pc:picChg chg="add del mod">
          <ac:chgData name="Abhinav Jain" userId="S::jain.abhin@northeastern.edu::8f9f12e3-386b-419e-a3b0-117e03296239" providerId="AD" clId="Web-{C2F066AB-9622-4F8E-B1F9-F7EAB4014814}" dt="2022-05-17T16:48:53.230" v="61"/>
          <ac:picMkLst>
            <pc:docMk/>
            <pc:sldMk cId="3888444180" sldId="271"/>
            <ac:picMk id="9" creationId="{8184FD7F-72E0-ABAD-F6FE-99C1F7E35C58}"/>
          </ac:picMkLst>
        </pc:picChg>
      </pc:sldChg>
      <pc:sldChg chg="add del replId">
        <pc:chgData name="Abhinav Jain" userId="S::jain.abhin@northeastern.edu::8f9f12e3-386b-419e-a3b0-117e03296239" providerId="AD" clId="Web-{C2F066AB-9622-4F8E-B1F9-F7EAB4014814}" dt="2022-05-17T16:26:29.555" v="37"/>
        <pc:sldMkLst>
          <pc:docMk/>
          <pc:sldMk cId="754501547" sldId="272"/>
        </pc:sldMkLst>
      </pc:sldChg>
      <pc:sldChg chg="delSp modSp add ord replId">
        <pc:chgData name="Abhinav Jain" userId="S::jain.abhin@northeastern.edu::8f9f12e3-386b-419e-a3b0-117e03296239" providerId="AD" clId="Web-{C2F066AB-9622-4F8E-B1F9-F7EAB4014814}" dt="2022-05-17T19:02:48.848" v="927" actId="20577"/>
        <pc:sldMkLst>
          <pc:docMk/>
          <pc:sldMk cId="1467687350" sldId="272"/>
        </pc:sldMkLst>
        <pc:spChg chg="mod">
          <ac:chgData name="Abhinav Jain" userId="S::jain.abhin@northeastern.edu::8f9f12e3-386b-419e-a3b0-117e03296239" providerId="AD" clId="Web-{C2F066AB-9622-4F8E-B1F9-F7EAB4014814}" dt="2022-05-17T19:02:48.848" v="927" actId="20577"/>
          <ac:spMkLst>
            <pc:docMk/>
            <pc:sldMk cId="1467687350" sldId="272"/>
            <ac:spMk id="11" creationId="{CA2D7F68-98A5-6483-57A8-D91720A5847D}"/>
          </ac:spMkLst>
        </pc:spChg>
        <pc:picChg chg="del">
          <ac:chgData name="Abhinav Jain" userId="S::jain.abhin@northeastern.edu::8f9f12e3-386b-419e-a3b0-117e03296239" providerId="AD" clId="Web-{C2F066AB-9622-4F8E-B1F9-F7EAB4014814}" dt="2022-05-17T16:48:56.715" v="62"/>
          <ac:picMkLst>
            <pc:docMk/>
            <pc:sldMk cId="1467687350" sldId="272"/>
            <ac:picMk id="8" creationId="{C423A567-D25C-B162-0761-342C8581FFE8}"/>
          </ac:picMkLst>
        </pc:picChg>
        <pc:picChg chg="mod">
          <ac:chgData name="Abhinav Jain" userId="S::jain.abhin@northeastern.edu::8f9f12e3-386b-419e-a3b0-117e03296239" providerId="AD" clId="Web-{C2F066AB-9622-4F8E-B1F9-F7EAB4014814}" dt="2022-05-17T16:49:29.903" v="64" actId="14100"/>
          <ac:picMkLst>
            <pc:docMk/>
            <pc:sldMk cId="1467687350" sldId="272"/>
            <ac:picMk id="9" creationId="{8184FD7F-72E0-ABAD-F6FE-99C1F7E35C58}"/>
          </ac:picMkLst>
        </pc:picChg>
      </pc:sldChg>
      <pc:sldChg chg="addSp delSp modSp add replId">
        <pc:chgData name="Abhinav Jain" userId="S::jain.abhin@northeastern.edu::8f9f12e3-386b-419e-a3b0-117e03296239" providerId="AD" clId="Web-{C2F066AB-9622-4F8E-B1F9-F7EAB4014814}" dt="2022-05-17T19:19:51.902" v="1609" actId="20577"/>
        <pc:sldMkLst>
          <pc:docMk/>
          <pc:sldMk cId="3219138067" sldId="273"/>
        </pc:sldMkLst>
        <pc:spChg chg="mod">
          <ac:chgData name="Abhinav Jain" userId="S::jain.abhin@northeastern.edu::8f9f12e3-386b-419e-a3b0-117e03296239" providerId="AD" clId="Web-{C2F066AB-9622-4F8E-B1F9-F7EAB4014814}" dt="2022-05-17T17:01:57.673" v="111" actId="1076"/>
          <ac:spMkLst>
            <pc:docMk/>
            <pc:sldMk cId="3219138067" sldId="273"/>
            <ac:spMk id="2" creationId="{C4AD41DE-95C2-3440-EAC6-C5AF6278EA07}"/>
          </ac:spMkLst>
        </pc:spChg>
        <pc:spChg chg="mod">
          <ac:chgData name="Abhinav Jain" userId="S::jain.abhin@northeastern.edu::8f9f12e3-386b-419e-a3b0-117e03296239" providerId="AD" clId="Web-{C2F066AB-9622-4F8E-B1F9-F7EAB4014814}" dt="2022-05-17T19:19:51.902" v="1609" actId="20577"/>
          <ac:spMkLst>
            <pc:docMk/>
            <pc:sldMk cId="3219138067" sldId="273"/>
            <ac:spMk id="11" creationId="{CA2D7F68-98A5-6483-57A8-D91720A5847D}"/>
          </ac:spMkLst>
        </pc:spChg>
        <pc:picChg chg="add mod">
          <ac:chgData name="Abhinav Jain" userId="S::jain.abhin@northeastern.edu::8f9f12e3-386b-419e-a3b0-117e03296239" providerId="AD" clId="Web-{C2F066AB-9622-4F8E-B1F9-F7EAB4014814}" dt="2022-05-17T18:51:23.958" v="700" actId="1076"/>
          <ac:picMkLst>
            <pc:docMk/>
            <pc:sldMk cId="3219138067" sldId="273"/>
            <ac:picMk id="3" creationId="{8795BF62-0575-5D0E-6212-8B0532CAD6EA}"/>
          </ac:picMkLst>
        </pc:picChg>
        <pc:picChg chg="del">
          <ac:chgData name="Abhinav Jain" userId="S::jain.abhin@northeastern.edu::8f9f12e3-386b-419e-a3b0-117e03296239" providerId="AD" clId="Web-{C2F066AB-9622-4F8E-B1F9-F7EAB4014814}" dt="2022-05-17T17:00:49.577" v="81"/>
          <ac:picMkLst>
            <pc:docMk/>
            <pc:sldMk cId="3219138067" sldId="273"/>
            <ac:picMk id="9" creationId="{8184FD7F-72E0-ABAD-F6FE-99C1F7E35C58}"/>
          </ac:picMkLst>
        </pc:picChg>
      </pc:sldChg>
      <pc:sldChg chg="delSp modSp">
        <pc:chgData name="Abhinav Jain" userId="S::jain.abhin@northeastern.edu::8f9f12e3-386b-419e-a3b0-117e03296239" providerId="AD" clId="Web-{C2F066AB-9622-4F8E-B1F9-F7EAB4014814}" dt="2022-05-17T17:15:42.819" v="489" actId="1076"/>
        <pc:sldMkLst>
          <pc:docMk/>
          <pc:sldMk cId="2339953035" sldId="274"/>
        </pc:sldMkLst>
        <pc:spChg chg="mod">
          <ac:chgData name="Abhinav Jain" userId="S::jain.abhin@northeastern.edu::8f9f12e3-386b-419e-a3b0-117e03296239" providerId="AD" clId="Web-{C2F066AB-9622-4F8E-B1F9-F7EAB4014814}" dt="2022-05-17T17:12:00.985" v="477" actId="20577"/>
          <ac:spMkLst>
            <pc:docMk/>
            <pc:sldMk cId="2339953035" sldId="274"/>
            <ac:spMk id="2" creationId="{6A446110-1093-50B3-37B0-08BE342D928C}"/>
          </ac:spMkLst>
        </pc:spChg>
        <pc:spChg chg="del mod">
          <ac:chgData name="Abhinav Jain" userId="S::jain.abhin@northeastern.edu::8f9f12e3-386b-419e-a3b0-117e03296239" providerId="AD" clId="Web-{C2F066AB-9622-4F8E-B1F9-F7EAB4014814}" dt="2022-05-17T17:15:19.584" v="487"/>
          <ac:spMkLst>
            <pc:docMk/>
            <pc:sldMk cId="2339953035" sldId="274"/>
            <ac:spMk id="3" creationId="{45EE7F15-3ABA-299B-0B57-E6B6F99E4810}"/>
          </ac:spMkLst>
        </pc:spChg>
        <pc:spChg chg="mod">
          <ac:chgData name="Abhinav Jain" userId="S::jain.abhin@northeastern.edu::8f9f12e3-386b-419e-a3b0-117e03296239" providerId="AD" clId="Web-{C2F066AB-9622-4F8E-B1F9-F7EAB4014814}" dt="2022-05-17T17:15:42.819" v="489" actId="1076"/>
          <ac:spMkLst>
            <pc:docMk/>
            <pc:sldMk cId="2339953035" sldId="274"/>
            <ac:spMk id="4" creationId="{066C8973-5802-336E-EB15-942B1C37AEF8}"/>
          </ac:spMkLst>
        </pc:spChg>
      </pc:sldChg>
      <pc:sldChg chg="addSp delSp modSp add del replId">
        <pc:chgData name="Abhinav Jain" userId="S::jain.abhin@northeastern.edu::8f9f12e3-386b-419e-a3b0-117e03296239" providerId="AD" clId="Web-{C2F066AB-9622-4F8E-B1F9-F7EAB4014814}" dt="2022-05-17T18:01:47.328" v="614"/>
        <pc:sldMkLst>
          <pc:docMk/>
          <pc:sldMk cId="1745006867" sldId="275"/>
        </pc:sldMkLst>
        <pc:picChg chg="add mod">
          <ac:chgData name="Abhinav Jain" userId="S::jain.abhin@northeastern.edu::8f9f12e3-386b-419e-a3b0-117e03296239" providerId="AD" clId="Web-{C2F066AB-9622-4F8E-B1F9-F7EAB4014814}" dt="2022-05-17T17:31:45.828" v="547" actId="14100"/>
          <ac:picMkLst>
            <pc:docMk/>
            <pc:sldMk cId="1745006867" sldId="275"/>
            <ac:picMk id="3" creationId="{7BA06901-5921-E48B-4D4C-CC8AC06EDE07}"/>
          </ac:picMkLst>
        </pc:picChg>
        <pc:picChg chg="del">
          <ac:chgData name="Abhinav Jain" userId="S::jain.abhin@northeastern.edu::8f9f12e3-386b-419e-a3b0-117e03296239" providerId="AD" clId="Web-{C2F066AB-9622-4F8E-B1F9-F7EAB4014814}" dt="2022-05-17T17:31:06.593" v="541"/>
          <ac:picMkLst>
            <pc:docMk/>
            <pc:sldMk cId="1745006867" sldId="275"/>
            <ac:picMk id="9" creationId="{8184FD7F-72E0-ABAD-F6FE-99C1F7E35C58}"/>
          </ac:picMkLst>
        </pc:picChg>
      </pc:sldChg>
      <pc:sldChg chg="addSp delSp modSp new mod setBg">
        <pc:chgData name="Abhinav Jain" userId="S::jain.abhin@northeastern.edu::8f9f12e3-386b-419e-a3b0-117e03296239" providerId="AD" clId="Web-{C2F066AB-9622-4F8E-B1F9-F7EAB4014814}" dt="2022-05-17T17:42:57.189" v="580"/>
        <pc:sldMkLst>
          <pc:docMk/>
          <pc:sldMk cId="1454581405" sldId="276"/>
        </pc:sldMkLst>
        <pc:spChg chg="mod">
          <ac:chgData name="Abhinav Jain" userId="S::jain.abhin@northeastern.edu::8f9f12e3-386b-419e-a3b0-117e03296239" providerId="AD" clId="Web-{C2F066AB-9622-4F8E-B1F9-F7EAB4014814}" dt="2022-05-17T17:42:57.189" v="580"/>
          <ac:spMkLst>
            <pc:docMk/>
            <pc:sldMk cId="1454581405" sldId="276"/>
            <ac:spMk id="2" creationId="{C8F73EA6-ECE0-E084-57FE-791997FC93ED}"/>
          </ac:spMkLst>
        </pc:spChg>
        <pc:spChg chg="del">
          <ac:chgData name="Abhinav Jain" userId="S::jain.abhin@northeastern.edu::8f9f12e3-386b-419e-a3b0-117e03296239" providerId="AD" clId="Web-{C2F066AB-9622-4F8E-B1F9-F7EAB4014814}" dt="2022-05-17T17:42:27.282" v="572"/>
          <ac:spMkLst>
            <pc:docMk/>
            <pc:sldMk cId="1454581405" sldId="276"/>
            <ac:spMk id="3" creationId="{F5CB4C0E-E245-2C19-FA31-BF294DF5529E}"/>
          </ac:spMkLst>
        </pc:spChg>
        <pc:spChg chg="del mod">
          <ac:chgData name="Abhinav Jain" userId="S::jain.abhin@northeastern.edu::8f9f12e3-386b-419e-a3b0-117e03296239" providerId="AD" clId="Web-{C2F066AB-9622-4F8E-B1F9-F7EAB4014814}" dt="2022-05-17T17:42:57.189" v="580"/>
          <ac:spMkLst>
            <pc:docMk/>
            <pc:sldMk cId="1454581405" sldId="276"/>
            <ac:spMk id="4" creationId="{B78D3770-0E9B-2EEB-5C4C-A64927EB4571}"/>
          </ac:spMkLst>
        </pc:spChg>
        <pc:spChg chg="add">
          <ac:chgData name="Abhinav Jain" userId="S::jain.abhin@northeastern.edu::8f9f12e3-386b-419e-a3b0-117e03296239" providerId="AD" clId="Web-{C2F066AB-9622-4F8E-B1F9-F7EAB4014814}" dt="2022-05-17T17:42:57.189" v="580"/>
          <ac:spMkLst>
            <pc:docMk/>
            <pc:sldMk cId="1454581405" sldId="276"/>
            <ac:spMk id="10" creationId="{36D16D1E-4205-49F5-BD2A-DA769947C104}"/>
          </ac:spMkLst>
        </pc:spChg>
        <pc:spChg chg="add">
          <ac:chgData name="Abhinav Jain" userId="S::jain.abhin@northeastern.edu::8f9f12e3-386b-419e-a3b0-117e03296239" providerId="AD" clId="Web-{C2F066AB-9622-4F8E-B1F9-F7EAB4014814}" dt="2022-05-17T17:42:57.189" v="580"/>
          <ac:spMkLst>
            <pc:docMk/>
            <pc:sldMk cId="1454581405" sldId="276"/>
            <ac:spMk id="12" creationId="{012FD100-C039-4E03-B5E4-2EDFA7290AA6}"/>
          </ac:spMkLst>
        </pc:spChg>
        <pc:graphicFrameChg chg="add">
          <ac:chgData name="Abhinav Jain" userId="S::jain.abhin@northeastern.edu::8f9f12e3-386b-419e-a3b0-117e03296239" providerId="AD" clId="Web-{C2F066AB-9622-4F8E-B1F9-F7EAB4014814}" dt="2022-05-17T17:42:57.189" v="580"/>
          <ac:graphicFrameMkLst>
            <pc:docMk/>
            <pc:sldMk cId="1454581405" sldId="276"/>
            <ac:graphicFrameMk id="6" creationId="{007F6195-FB0E-84CE-246E-0A1AE7E75693}"/>
          </ac:graphicFrameMkLst>
        </pc:graphicFrameChg>
        <pc:cxnChg chg="add">
          <ac:chgData name="Abhinav Jain" userId="S::jain.abhin@northeastern.edu::8f9f12e3-386b-419e-a3b0-117e03296239" providerId="AD" clId="Web-{C2F066AB-9622-4F8E-B1F9-F7EAB4014814}" dt="2022-05-17T17:42:57.189" v="580"/>
          <ac:cxnSpMkLst>
            <pc:docMk/>
            <pc:sldMk cId="1454581405" sldId="276"/>
            <ac:cxnSpMk id="14" creationId="{4418FCD2-8448-4A81-8EB4-72250F7827B4}"/>
          </ac:cxnSpMkLst>
        </pc:cxnChg>
      </pc:sldChg>
      <pc:sldChg chg="add del replId">
        <pc:chgData name="Abhinav Jain" userId="S::jain.abhin@northeastern.edu::8f9f12e3-386b-419e-a3b0-117e03296239" providerId="AD" clId="Web-{C2F066AB-9622-4F8E-B1F9-F7EAB4014814}" dt="2022-05-17T17:31:10.515" v="543"/>
        <pc:sldMkLst>
          <pc:docMk/>
          <pc:sldMk cId="1997524860" sldId="276"/>
        </pc:sldMkLst>
      </pc:sldChg>
      <pc:sldChg chg="new del">
        <pc:chgData name="Abhinav Jain" userId="S::jain.abhin@northeastern.edu::8f9f12e3-386b-419e-a3b0-117e03296239" providerId="AD" clId="Web-{C2F066AB-9622-4F8E-B1F9-F7EAB4014814}" dt="2022-05-17T17:49:51.044" v="583"/>
        <pc:sldMkLst>
          <pc:docMk/>
          <pc:sldMk cId="4023804526" sldId="277"/>
        </pc:sldMkLst>
      </pc:sldChg>
      <pc:sldChg chg="addSp delSp modSp add replId">
        <pc:chgData name="Abhinav Jain" userId="S::jain.abhin@northeastern.edu::8f9f12e3-386b-419e-a3b0-117e03296239" providerId="AD" clId="Web-{C2F066AB-9622-4F8E-B1F9-F7EAB4014814}" dt="2022-05-17T19:54:51.948" v="1987" actId="14100"/>
        <pc:sldMkLst>
          <pc:docMk/>
          <pc:sldMk cId="994051810" sldId="278"/>
        </pc:sldMkLst>
        <pc:spChg chg="mod">
          <ac:chgData name="Abhinav Jain" userId="S::jain.abhin@northeastern.edu::8f9f12e3-386b-419e-a3b0-117e03296239" providerId="AD" clId="Web-{C2F066AB-9622-4F8E-B1F9-F7EAB4014814}" dt="2022-05-17T17:50:53.827" v="594" actId="1076"/>
          <ac:spMkLst>
            <pc:docMk/>
            <pc:sldMk cId="994051810" sldId="278"/>
            <ac:spMk id="3" creationId="{B44CD546-DA4C-FB35-FBD3-296EDA29E3E8}"/>
          </ac:spMkLst>
        </pc:spChg>
        <pc:spChg chg="mod">
          <ac:chgData name="Abhinav Jain" userId="S::jain.abhin@northeastern.edu::8f9f12e3-386b-419e-a3b0-117e03296239" providerId="AD" clId="Web-{C2F066AB-9622-4F8E-B1F9-F7EAB4014814}" dt="2022-05-17T19:10:43.202" v="1296" actId="20577"/>
          <ac:spMkLst>
            <pc:docMk/>
            <pc:sldMk cId="994051810" sldId="278"/>
            <ac:spMk id="11" creationId="{CA2D7F68-98A5-6483-57A8-D91720A5847D}"/>
          </ac:spMkLst>
        </pc:spChg>
        <pc:spChg chg="add mod">
          <ac:chgData name="Abhinav Jain" userId="S::jain.abhin@northeastern.edu::8f9f12e3-386b-419e-a3b0-117e03296239" providerId="AD" clId="Web-{C2F066AB-9622-4F8E-B1F9-F7EAB4014814}" dt="2022-05-17T19:54:51.948" v="1987" actId="14100"/>
          <ac:spMkLst>
            <pc:docMk/>
            <pc:sldMk cId="994051810" sldId="278"/>
            <ac:spMk id="146" creationId="{3BB78662-629A-212E-4898-D0F9950F4403}"/>
          </ac:spMkLst>
        </pc:spChg>
        <pc:spChg chg="add mod">
          <ac:chgData name="Abhinav Jain" userId="S::jain.abhin@northeastern.edu::8f9f12e3-386b-419e-a3b0-117e03296239" providerId="AD" clId="Web-{C2F066AB-9622-4F8E-B1F9-F7EAB4014814}" dt="2022-05-17T19:53:31.055" v="1984"/>
          <ac:spMkLst>
            <pc:docMk/>
            <pc:sldMk cId="994051810" sldId="278"/>
            <ac:spMk id="148" creationId="{8906EDCB-4E53-3328-F1C5-B32CE3AB5FDF}"/>
          </ac:spMkLst>
        </pc:spChg>
        <pc:graphicFrameChg chg="del mod">
          <ac:chgData name="Abhinav Jain" userId="S::jain.abhin@northeastern.edu::8f9f12e3-386b-419e-a3b0-117e03296239" providerId="AD" clId="Web-{C2F066AB-9622-4F8E-B1F9-F7EAB4014814}" dt="2022-05-17T19:53:31.055" v="1984"/>
          <ac:graphicFrameMkLst>
            <pc:docMk/>
            <pc:sldMk cId="994051810" sldId="278"/>
            <ac:graphicFrameMk id="33" creationId="{224BA50A-C1AE-A1F6-4C70-B33B24A605DA}"/>
          </ac:graphicFrameMkLst>
        </pc:graphicFrameChg>
        <pc:picChg chg="del">
          <ac:chgData name="Abhinav Jain" userId="S::jain.abhin@northeastern.edu::8f9f12e3-386b-419e-a3b0-117e03296239" providerId="AD" clId="Web-{C2F066AB-9622-4F8E-B1F9-F7EAB4014814}" dt="2022-05-17T17:49:54.591" v="584"/>
          <ac:picMkLst>
            <pc:docMk/>
            <pc:sldMk cId="994051810" sldId="278"/>
            <ac:picMk id="7" creationId="{1CBCA4EE-E35A-3647-13A8-4E2C61904CA2}"/>
          </ac:picMkLst>
        </pc:picChg>
        <pc:picChg chg="add del mod">
          <ac:chgData name="Abhinav Jain" userId="S::jain.abhin@northeastern.edu::8f9f12e3-386b-419e-a3b0-117e03296239" providerId="AD" clId="Web-{C2F066AB-9622-4F8E-B1F9-F7EAB4014814}" dt="2022-05-17T17:50:20.388" v="590"/>
          <ac:picMkLst>
            <pc:docMk/>
            <pc:sldMk cId="994051810" sldId="278"/>
            <ac:picMk id="8" creationId="{F47C6770-A500-F3AB-6CCD-932CDFA9D5AA}"/>
          </ac:picMkLst>
        </pc:picChg>
        <pc:picChg chg="add mod">
          <ac:chgData name="Abhinav Jain" userId="S::jain.abhin@northeastern.edu::8f9f12e3-386b-419e-a3b0-117e03296239" providerId="AD" clId="Web-{C2F066AB-9622-4F8E-B1F9-F7EAB4014814}" dt="2022-05-17T17:51:00.468" v="596" actId="1076"/>
          <ac:picMkLst>
            <pc:docMk/>
            <pc:sldMk cId="994051810" sldId="278"/>
            <ac:picMk id="9" creationId="{CCFA0DBD-D203-6AF4-C81D-0F8430FBC9CC}"/>
          </ac:picMkLst>
        </pc:picChg>
      </pc:sldChg>
      <pc:sldChg chg="add del replId">
        <pc:chgData name="Abhinav Jain" userId="S::jain.abhin@northeastern.edu::8f9f12e3-386b-419e-a3b0-117e03296239" providerId="AD" clId="Web-{C2F066AB-9622-4F8E-B1F9-F7EAB4014814}" dt="2022-05-17T17:49:57.950" v="586"/>
        <pc:sldMkLst>
          <pc:docMk/>
          <pc:sldMk cId="2741252844" sldId="279"/>
        </pc:sldMkLst>
      </pc:sldChg>
      <pc:sldChg chg="addSp delSp modSp add del replId">
        <pc:chgData name="Abhinav Jain" userId="S::jain.abhin@northeastern.edu::8f9f12e3-386b-419e-a3b0-117e03296239" providerId="AD" clId="Web-{C2F066AB-9622-4F8E-B1F9-F7EAB4014814}" dt="2022-05-17T19:57:06.576" v="2004"/>
        <pc:sldMkLst>
          <pc:docMk/>
          <pc:sldMk cId="1453271156" sldId="281"/>
        </pc:sldMkLst>
        <pc:spChg chg="mod">
          <ac:chgData name="Abhinav Jain" userId="S::jain.abhin@northeastern.edu::8f9f12e3-386b-419e-a3b0-117e03296239" providerId="AD" clId="Web-{C2F066AB-9622-4F8E-B1F9-F7EAB4014814}" dt="2022-05-17T19:45:21.341" v="1951" actId="1076"/>
          <ac:spMkLst>
            <pc:docMk/>
            <pc:sldMk cId="1453271156" sldId="281"/>
            <ac:spMk id="2" creationId="{C4AD41DE-95C2-3440-EAC6-C5AF6278EA07}"/>
          </ac:spMkLst>
        </pc:spChg>
        <pc:spChg chg="add del mod">
          <ac:chgData name="Abhinav Jain" userId="S::jain.abhin@northeastern.edu::8f9f12e3-386b-419e-a3b0-117e03296239" providerId="AD" clId="Web-{C2F066AB-9622-4F8E-B1F9-F7EAB4014814}" dt="2022-05-17T18:25:07.267" v="653"/>
          <ac:spMkLst>
            <pc:docMk/>
            <pc:sldMk cId="1453271156" sldId="281"/>
            <ac:spMk id="8" creationId="{C97E9B04-2150-3D55-6BF4-0971C4C29CD5}"/>
          </ac:spMkLst>
        </pc:spChg>
        <pc:spChg chg="del mod">
          <ac:chgData name="Abhinav Jain" userId="S::jain.abhin@northeastern.edu::8f9f12e3-386b-419e-a3b0-117e03296239" providerId="AD" clId="Web-{C2F066AB-9622-4F8E-B1F9-F7EAB4014814}" dt="2022-05-17T18:24:51.314" v="642"/>
          <ac:spMkLst>
            <pc:docMk/>
            <pc:sldMk cId="1453271156" sldId="281"/>
            <ac:spMk id="11" creationId="{CA2D7F68-98A5-6483-57A8-D91720A5847D}"/>
          </ac:spMkLst>
        </pc:spChg>
        <pc:spChg chg="add del mod">
          <ac:chgData name="Abhinav Jain" userId="S::jain.abhin@northeastern.edu::8f9f12e3-386b-419e-a3b0-117e03296239" providerId="AD" clId="Web-{C2F066AB-9622-4F8E-B1F9-F7EAB4014814}" dt="2022-05-17T19:23:42.141" v="1613"/>
          <ac:spMkLst>
            <pc:docMk/>
            <pc:sldMk cId="1453271156" sldId="281"/>
            <ac:spMk id="12" creationId="{CD10EDA4-80C3-F170-B03B-2E5B2CC25495}"/>
          </ac:spMkLst>
        </pc:spChg>
        <pc:spChg chg="add del">
          <ac:chgData name="Abhinav Jain" userId="S::jain.abhin@northeastern.edu::8f9f12e3-386b-419e-a3b0-117e03296239" providerId="AD" clId="Web-{C2F066AB-9622-4F8E-B1F9-F7EAB4014814}" dt="2022-05-17T19:23:53.501" v="1615"/>
          <ac:spMkLst>
            <pc:docMk/>
            <pc:sldMk cId="1453271156" sldId="281"/>
            <ac:spMk id="14" creationId="{B741DFCB-3E23-31C9-72B3-199736E8DF41}"/>
          </ac:spMkLst>
        </pc:spChg>
        <pc:spChg chg="add mod">
          <ac:chgData name="Abhinav Jain" userId="S::jain.abhin@northeastern.edu::8f9f12e3-386b-419e-a3b0-117e03296239" providerId="AD" clId="Web-{C2F066AB-9622-4F8E-B1F9-F7EAB4014814}" dt="2022-05-17T19:45:34.607" v="1954" actId="20577"/>
          <ac:spMkLst>
            <pc:docMk/>
            <pc:sldMk cId="1453271156" sldId="281"/>
            <ac:spMk id="16" creationId="{EDB2C36C-3161-B606-8931-C51B2B2C0585}"/>
          </ac:spMkLst>
        </pc:spChg>
        <pc:picChg chg="del">
          <ac:chgData name="Abhinav Jain" userId="S::jain.abhin@northeastern.edu::8f9f12e3-386b-419e-a3b0-117e03296239" providerId="AD" clId="Web-{C2F066AB-9622-4F8E-B1F9-F7EAB4014814}" dt="2022-05-17T18:24:26.704" v="616"/>
          <ac:picMkLst>
            <pc:docMk/>
            <pc:sldMk cId="1453271156" sldId="281"/>
            <ac:picMk id="3" creationId="{8795BF62-0575-5D0E-6212-8B0532CAD6EA}"/>
          </ac:picMkLst>
        </pc:picChg>
        <pc:picChg chg="add del mod">
          <ac:chgData name="Abhinav Jain" userId="S::jain.abhin@northeastern.edu::8f9f12e3-386b-419e-a3b0-117e03296239" providerId="AD" clId="Web-{C2F066AB-9622-4F8E-B1F9-F7EAB4014814}" dt="2022-05-17T19:56:09.637" v="1992"/>
          <ac:picMkLst>
            <pc:docMk/>
            <pc:sldMk cId="1453271156" sldId="281"/>
            <ac:picMk id="3" creationId="{E7233BEB-73C5-755D-FF17-1B94C0B4E427}"/>
          </ac:picMkLst>
        </pc:picChg>
        <pc:picChg chg="add del mod">
          <ac:chgData name="Abhinav Jain" userId="S::jain.abhin@northeastern.edu::8f9f12e3-386b-419e-a3b0-117e03296239" providerId="AD" clId="Web-{C2F066AB-9622-4F8E-B1F9-F7EAB4014814}" dt="2022-05-17T18:34:34.373" v="664"/>
          <ac:picMkLst>
            <pc:docMk/>
            <pc:sldMk cId="1453271156" sldId="281"/>
            <ac:picMk id="9" creationId="{423C52D8-8A9A-AB0D-8BBD-2F938D7223E6}"/>
          </ac:picMkLst>
        </pc:picChg>
        <pc:picChg chg="add del mod">
          <ac:chgData name="Abhinav Jain" userId="S::jain.abhin@northeastern.edu::8f9f12e3-386b-419e-a3b0-117e03296239" providerId="AD" clId="Web-{C2F066AB-9622-4F8E-B1F9-F7EAB4014814}" dt="2022-05-17T19:56:13.793" v="1994"/>
          <ac:picMkLst>
            <pc:docMk/>
            <pc:sldMk cId="1453271156" sldId="281"/>
            <ac:picMk id="10" creationId="{3871A21C-CA2D-4221-64C1-04D69030D949}"/>
          </ac:picMkLst>
        </pc:picChg>
        <pc:picChg chg="add del mod">
          <ac:chgData name="Abhinav Jain" userId="S::jain.abhin@northeastern.edu::8f9f12e3-386b-419e-a3b0-117e03296239" providerId="AD" clId="Web-{C2F066AB-9622-4F8E-B1F9-F7EAB4014814}" dt="2022-05-17T19:44:19.887" v="1946"/>
          <ac:picMkLst>
            <pc:docMk/>
            <pc:sldMk cId="1453271156" sldId="281"/>
            <ac:picMk id="24" creationId="{A545F4C1-650F-B88E-8BF5-EA72540F2C54}"/>
          </ac:picMkLst>
        </pc:picChg>
        <pc:picChg chg="add mod">
          <ac:chgData name="Abhinav Jain" userId="S::jain.abhin@northeastern.edu::8f9f12e3-386b-419e-a3b0-117e03296239" providerId="AD" clId="Web-{C2F066AB-9622-4F8E-B1F9-F7EAB4014814}" dt="2022-05-17T19:44:57.356" v="1948" actId="1076"/>
          <ac:picMkLst>
            <pc:docMk/>
            <pc:sldMk cId="1453271156" sldId="281"/>
            <ac:picMk id="25" creationId="{9BD5765D-FDDB-B5FB-3045-E30C89BCEB9B}"/>
          </ac:picMkLst>
        </pc:picChg>
      </pc:sldChg>
      <pc:sldChg chg="addSp delSp modSp add replId">
        <pc:chgData name="Abhinav Jain" userId="S::jain.abhin@northeastern.edu::8f9f12e3-386b-419e-a3b0-117e03296239" providerId="AD" clId="Web-{C2F066AB-9622-4F8E-B1F9-F7EAB4014814}" dt="2022-05-17T19:48:39.909" v="1966" actId="1076"/>
        <pc:sldMkLst>
          <pc:docMk/>
          <pc:sldMk cId="2631677251" sldId="282"/>
        </pc:sldMkLst>
        <pc:spChg chg="mod">
          <ac:chgData name="Abhinav Jain" userId="S::jain.abhin@northeastern.edu::8f9f12e3-386b-419e-a3b0-117e03296239" providerId="AD" clId="Web-{C2F066AB-9622-4F8E-B1F9-F7EAB4014814}" dt="2022-05-17T18:51:51.240" v="713" actId="20577"/>
          <ac:spMkLst>
            <pc:docMk/>
            <pc:sldMk cId="2631677251" sldId="282"/>
            <ac:spMk id="2" creationId="{C4AD41DE-95C2-3440-EAC6-C5AF6278EA07}"/>
          </ac:spMkLst>
        </pc:spChg>
        <pc:spChg chg="add mod">
          <ac:chgData name="Abhinav Jain" userId="S::jain.abhin@northeastern.edu::8f9f12e3-386b-419e-a3b0-117e03296239" providerId="AD" clId="Web-{C2F066AB-9622-4F8E-B1F9-F7EAB4014814}" dt="2022-05-17T19:48:32.236" v="1965" actId="1076"/>
          <ac:spMkLst>
            <pc:docMk/>
            <pc:sldMk cId="2631677251" sldId="282"/>
            <ac:spMk id="8" creationId="{987B37FE-0D36-13BC-8DB3-7A95723F7915}"/>
          </ac:spMkLst>
        </pc:spChg>
        <pc:picChg chg="add del mod">
          <ac:chgData name="Abhinav Jain" userId="S::jain.abhin@northeastern.edu::8f9f12e3-386b-419e-a3b0-117e03296239" providerId="AD" clId="Web-{C2F066AB-9622-4F8E-B1F9-F7EAB4014814}" dt="2022-05-17T19:28:46.054" v="1765"/>
          <ac:picMkLst>
            <pc:docMk/>
            <pc:sldMk cId="2631677251" sldId="282"/>
            <ac:picMk id="3" creationId="{B918A8EC-25B9-B13C-FB80-CF58099E47DC}"/>
          </ac:picMkLst>
        </pc:picChg>
        <pc:picChg chg="add del mod">
          <ac:chgData name="Abhinav Jain" userId="S::jain.abhin@northeastern.edu::8f9f12e3-386b-419e-a3b0-117e03296239" providerId="AD" clId="Web-{C2F066AB-9622-4F8E-B1F9-F7EAB4014814}" dt="2022-05-17T19:46:06.342" v="1960"/>
          <ac:picMkLst>
            <pc:docMk/>
            <pc:sldMk cId="2631677251" sldId="282"/>
            <ac:picMk id="7" creationId="{DE8397CE-687D-6E08-022F-E75C0E3EDD59}"/>
          </ac:picMkLst>
        </pc:picChg>
        <pc:picChg chg="del">
          <ac:chgData name="Abhinav Jain" userId="S::jain.abhin@northeastern.edu::8f9f12e3-386b-419e-a3b0-117e03296239" providerId="AD" clId="Web-{C2F066AB-9622-4F8E-B1F9-F7EAB4014814}" dt="2022-05-17T18:32:53.340" v="659"/>
          <ac:picMkLst>
            <pc:docMk/>
            <pc:sldMk cId="2631677251" sldId="282"/>
            <ac:picMk id="9" creationId="{423C52D8-8A9A-AB0D-8BBD-2F938D7223E6}"/>
          </ac:picMkLst>
        </pc:picChg>
        <pc:picChg chg="add del mod">
          <ac:chgData name="Abhinav Jain" userId="S::jain.abhin@northeastern.edu::8f9f12e3-386b-419e-a3b0-117e03296239" providerId="AD" clId="Web-{C2F066AB-9622-4F8E-B1F9-F7EAB4014814}" dt="2022-05-17T19:42:54.948" v="1941"/>
          <ac:picMkLst>
            <pc:docMk/>
            <pc:sldMk cId="2631677251" sldId="282"/>
            <ac:picMk id="10" creationId="{E16851B6-B5A0-0ECC-65A5-D864A522E178}"/>
          </ac:picMkLst>
        </pc:picChg>
        <pc:picChg chg="add mod">
          <ac:chgData name="Abhinav Jain" userId="S::jain.abhin@northeastern.edu::8f9f12e3-386b-419e-a3b0-117e03296239" providerId="AD" clId="Web-{C2F066AB-9622-4F8E-B1F9-F7EAB4014814}" dt="2022-05-17T19:43:51.839" v="1945" actId="1076"/>
          <ac:picMkLst>
            <pc:docMk/>
            <pc:sldMk cId="2631677251" sldId="282"/>
            <ac:picMk id="12" creationId="{3CEF1487-94A1-C320-916F-B88D712AA72A}"/>
          </ac:picMkLst>
        </pc:picChg>
        <pc:picChg chg="add mod">
          <ac:chgData name="Abhinav Jain" userId="S::jain.abhin@northeastern.edu::8f9f12e3-386b-419e-a3b0-117e03296239" providerId="AD" clId="Web-{C2F066AB-9622-4F8E-B1F9-F7EAB4014814}" dt="2022-05-17T19:48:39.909" v="1966" actId="1076"/>
          <ac:picMkLst>
            <pc:docMk/>
            <pc:sldMk cId="2631677251" sldId="282"/>
            <ac:picMk id="14" creationId="{9B957827-593A-9106-6B8A-4B0D35DED66B}"/>
          </ac:picMkLst>
        </pc:picChg>
      </pc:sldChg>
      <pc:sldChg chg="addSp delSp modSp add ord replId">
        <pc:chgData name="Abhinav Jain" userId="S::jain.abhin@northeastern.edu::8f9f12e3-386b-419e-a3b0-117e03296239" providerId="AD" clId="Web-{C2F066AB-9622-4F8E-B1F9-F7EAB4014814}" dt="2022-05-17T19:57:13.107" v="2005"/>
        <pc:sldMkLst>
          <pc:docMk/>
          <pc:sldMk cId="2861034960" sldId="283"/>
        </pc:sldMkLst>
        <pc:spChg chg="mod">
          <ac:chgData name="Abhinav Jain" userId="S::jain.abhin@northeastern.edu::8f9f12e3-386b-419e-a3b0-117e03296239" providerId="AD" clId="Web-{C2F066AB-9622-4F8E-B1F9-F7EAB4014814}" dt="2022-05-17T19:57:01.716" v="2003"/>
          <ac:spMkLst>
            <pc:docMk/>
            <pc:sldMk cId="2861034960" sldId="283"/>
            <ac:spMk id="8" creationId="{987B37FE-0D36-13BC-8DB3-7A95723F7915}"/>
          </ac:spMkLst>
        </pc:spChg>
        <pc:picChg chg="add mod">
          <ac:chgData name="Abhinav Jain" userId="S::jain.abhin@northeastern.edu::8f9f12e3-386b-419e-a3b0-117e03296239" providerId="AD" clId="Web-{C2F066AB-9622-4F8E-B1F9-F7EAB4014814}" dt="2022-05-17T19:56:27.247" v="1998" actId="1076"/>
          <ac:picMkLst>
            <pc:docMk/>
            <pc:sldMk cId="2861034960" sldId="283"/>
            <ac:picMk id="3" creationId="{E6914A4A-2280-338F-2AB9-C85ED7D55405}"/>
          </ac:picMkLst>
        </pc:picChg>
        <pc:picChg chg="del">
          <ac:chgData name="Abhinav Jain" userId="S::jain.abhin@northeastern.edu::8f9f12e3-386b-419e-a3b0-117e03296239" providerId="AD" clId="Web-{C2F066AB-9622-4F8E-B1F9-F7EAB4014814}" dt="2022-05-17T19:57:13.107" v="2005"/>
          <ac:picMkLst>
            <pc:docMk/>
            <pc:sldMk cId="2861034960" sldId="283"/>
            <ac:picMk id="12" creationId="{3CEF1487-94A1-C320-916F-B88D712AA72A}"/>
          </ac:picMkLst>
        </pc:picChg>
        <pc:picChg chg="del">
          <ac:chgData name="Abhinav Jain" userId="S::jain.abhin@northeastern.edu::8f9f12e3-386b-419e-a3b0-117e03296239" providerId="AD" clId="Web-{C2F066AB-9622-4F8E-B1F9-F7EAB4014814}" dt="2022-05-17T19:56:19.387" v="1995"/>
          <ac:picMkLst>
            <pc:docMk/>
            <pc:sldMk cId="2861034960" sldId="283"/>
            <ac:picMk id="14" creationId="{9B957827-593A-9106-6B8A-4B0D35DED66B}"/>
          </ac:picMkLst>
        </pc:picChg>
      </pc:sldChg>
    </pc:docChg>
  </pc:docChgLst>
  <pc:docChgLst>
    <pc:chgData name="Kiran Kasu" userId="S::kasu.k@northeastern.edu::0dd55275-49b1-45aa-9afa-de0f0db8a618" providerId="AD" clId="Web-{56B9EC8B-C249-4C03-A46D-106BE2F5224F}"/>
    <pc:docChg chg="modSld">
      <pc:chgData name="Kiran Kasu" userId="S::kasu.k@northeastern.edu::0dd55275-49b1-45aa-9afa-de0f0db8a618" providerId="AD" clId="Web-{56B9EC8B-C249-4C03-A46D-106BE2F5224F}" dt="2022-05-17T18:53:02.792" v="304" actId="14100"/>
      <pc:docMkLst>
        <pc:docMk/>
      </pc:docMkLst>
      <pc:sldChg chg="modSp">
        <pc:chgData name="Kiran Kasu" userId="S::kasu.k@northeastern.edu::0dd55275-49b1-45aa-9afa-de0f0db8a618" providerId="AD" clId="Web-{56B9EC8B-C249-4C03-A46D-106BE2F5224F}" dt="2022-05-17T18:30:01.180" v="214" actId="20577"/>
        <pc:sldMkLst>
          <pc:docMk/>
          <pc:sldMk cId="2928909008" sldId="256"/>
        </pc:sldMkLst>
        <pc:spChg chg="mod">
          <ac:chgData name="Kiran Kasu" userId="S::kasu.k@northeastern.edu::0dd55275-49b1-45aa-9afa-de0f0db8a618" providerId="AD" clId="Web-{56B9EC8B-C249-4C03-A46D-106BE2F5224F}" dt="2022-05-17T18:17:48.740" v="28" actId="14100"/>
          <ac:spMkLst>
            <pc:docMk/>
            <pc:sldMk cId="2928909008" sldId="256"/>
            <ac:spMk id="2" creationId="{7987D9C5-F7BB-468F-4070-415EE43893B9}"/>
          </ac:spMkLst>
        </pc:spChg>
        <pc:spChg chg="mod">
          <ac:chgData name="Kiran Kasu" userId="S::kasu.k@northeastern.edu::0dd55275-49b1-45aa-9afa-de0f0db8a618" providerId="AD" clId="Web-{56B9EC8B-C249-4C03-A46D-106BE2F5224F}" dt="2022-05-17T18:30:01.180" v="214" actId="20577"/>
          <ac:spMkLst>
            <pc:docMk/>
            <pc:sldMk cId="2928909008" sldId="256"/>
            <ac:spMk id="3" creationId="{1439EDF9-3554-A56B-158C-FD3EF8275D7D}"/>
          </ac:spMkLst>
        </pc:spChg>
      </pc:sldChg>
      <pc:sldChg chg="modSp">
        <pc:chgData name="Kiran Kasu" userId="S::kasu.k@northeastern.edu::0dd55275-49b1-45aa-9afa-de0f0db8a618" providerId="AD" clId="Web-{56B9EC8B-C249-4C03-A46D-106BE2F5224F}" dt="2022-05-17T18:29:26.523" v="207"/>
        <pc:sldMkLst>
          <pc:docMk/>
          <pc:sldMk cId="372189415" sldId="257"/>
        </pc:sldMkLst>
        <pc:spChg chg="mod">
          <ac:chgData name="Kiran Kasu" userId="S::kasu.k@northeastern.edu::0dd55275-49b1-45aa-9afa-de0f0db8a618" providerId="AD" clId="Web-{56B9EC8B-C249-4C03-A46D-106BE2F5224F}" dt="2022-05-17T18:29:26.523" v="207"/>
          <ac:spMkLst>
            <pc:docMk/>
            <pc:sldMk cId="372189415" sldId="257"/>
            <ac:spMk id="2" creationId="{069A23AC-8D4C-5D2C-7A21-86147E769339}"/>
          </ac:spMkLst>
        </pc:spChg>
        <pc:spChg chg="mod">
          <ac:chgData name="Kiran Kasu" userId="S::kasu.k@northeastern.edu::0dd55275-49b1-45aa-9afa-de0f0db8a618" providerId="AD" clId="Web-{56B9EC8B-C249-4C03-A46D-106BE2F5224F}" dt="2022-05-17T18:18:31.054" v="33"/>
          <ac:spMkLst>
            <pc:docMk/>
            <pc:sldMk cId="372189415" sldId="257"/>
            <ac:spMk id="3" creationId="{5BE6DE09-D7CF-3652-83C5-0D4577CED53C}"/>
          </ac:spMkLst>
        </pc:spChg>
      </pc:sldChg>
      <pc:sldChg chg="modSp">
        <pc:chgData name="Kiran Kasu" userId="S::kasu.k@northeastern.edu::0dd55275-49b1-45aa-9afa-de0f0db8a618" providerId="AD" clId="Web-{56B9EC8B-C249-4C03-A46D-106BE2F5224F}" dt="2022-05-17T18:18:03.600" v="29"/>
        <pc:sldMkLst>
          <pc:docMk/>
          <pc:sldMk cId="3868470434" sldId="262"/>
        </pc:sldMkLst>
        <pc:spChg chg="mod">
          <ac:chgData name="Kiran Kasu" userId="S::kasu.k@northeastern.edu::0dd55275-49b1-45aa-9afa-de0f0db8a618" providerId="AD" clId="Web-{56B9EC8B-C249-4C03-A46D-106BE2F5224F}" dt="2022-05-17T18:18:03.600" v="29"/>
          <ac:spMkLst>
            <pc:docMk/>
            <pc:sldMk cId="3868470434" sldId="262"/>
            <ac:spMk id="2" creationId="{9935E29E-B3A8-01E9-4183-36429E7CA2E0}"/>
          </ac:spMkLst>
        </pc:spChg>
      </pc:sldChg>
      <pc:sldChg chg="modSp">
        <pc:chgData name="Kiran Kasu" userId="S::kasu.k@northeastern.edu::0dd55275-49b1-45aa-9afa-de0f0db8a618" providerId="AD" clId="Web-{56B9EC8B-C249-4C03-A46D-106BE2F5224F}" dt="2022-05-17T18:23:38.796" v="200" actId="20577"/>
        <pc:sldMkLst>
          <pc:docMk/>
          <pc:sldMk cId="2537361360" sldId="263"/>
        </pc:sldMkLst>
        <pc:spChg chg="mod">
          <ac:chgData name="Kiran Kasu" userId="S::kasu.k@northeastern.edu::0dd55275-49b1-45aa-9afa-de0f0db8a618" providerId="AD" clId="Web-{56B9EC8B-C249-4C03-A46D-106BE2F5224F}" dt="2022-05-17T18:23:38.796" v="200" actId="20577"/>
          <ac:spMkLst>
            <pc:docMk/>
            <pc:sldMk cId="2537361360" sldId="263"/>
            <ac:spMk id="2" creationId="{FB250418-A2E8-6AC4-79D5-93FEF54248E2}"/>
          </ac:spMkLst>
        </pc:spChg>
        <pc:spChg chg="mod">
          <ac:chgData name="Kiran Kasu" userId="S::kasu.k@northeastern.edu::0dd55275-49b1-45aa-9afa-de0f0db8a618" providerId="AD" clId="Web-{56B9EC8B-C249-4C03-A46D-106BE2F5224F}" dt="2022-05-17T18:23:27.452" v="195" actId="20577"/>
          <ac:spMkLst>
            <pc:docMk/>
            <pc:sldMk cId="2537361360" sldId="263"/>
            <ac:spMk id="3" creationId="{BACFB787-6820-FBCD-2983-A426D5322137}"/>
          </ac:spMkLst>
        </pc:spChg>
      </pc:sldChg>
      <pc:sldChg chg="addSp delSp modSp">
        <pc:chgData name="Kiran Kasu" userId="S::kasu.k@northeastern.edu::0dd55275-49b1-45aa-9afa-de0f0db8a618" providerId="AD" clId="Web-{56B9EC8B-C249-4C03-A46D-106BE2F5224F}" dt="2022-05-17T18:53:02.792" v="304" actId="14100"/>
        <pc:sldMkLst>
          <pc:docMk/>
          <pc:sldMk cId="3096566162" sldId="264"/>
        </pc:sldMkLst>
        <pc:spChg chg="add mod">
          <ac:chgData name="Kiran Kasu" userId="S::kasu.k@northeastern.edu::0dd55275-49b1-45aa-9afa-de0f0db8a618" providerId="AD" clId="Web-{56B9EC8B-C249-4C03-A46D-106BE2F5224F}" dt="2022-05-17T18:53:02.792" v="304" actId="14100"/>
          <ac:spMkLst>
            <pc:docMk/>
            <pc:sldMk cId="3096566162" sldId="264"/>
            <ac:spMk id="26" creationId="{991578CB-27DC-293E-92E0-745778291C25}"/>
          </ac:spMkLst>
        </pc:spChg>
        <pc:graphicFrameChg chg="del">
          <ac:chgData name="Kiran Kasu" userId="S::kasu.k@northeastern.edu::0dd55275-49b1-45aa-9afa-de0f0db8a618" providerId="AD" clId="Web-{56B9EC8B-C249-4C03-A46D-106BE2F5224F}" dt="2022-05-17T18:50:42.460" v="252"/>
          <ac:graphicFrameMkLst>
            <pc:docMk/>
            <pc:sldMk cId="3096566162" sldId="264"/>
            <ac:graphicFrameMk id="25" creationId="{36609130-A8D9-FA91-B40B-B9FBBF3ADCF0}"/>
          </ac:graphicFrameMkLst>
        </pc:graphicFrameChg>
      </pc:sldChg>
      <pc:sldChg chg="delSp modSp">
        <pc:chgData name="Kiran Kasu" userId="S::kasu.k@northeastern.edu::0dd55275-49b1-45aa-9afa-de0f0db8a618" providerId="AD" clId="Web-{56B9EC8B-C249-4C03-A46D-106BE2F5224F}" dt="2022-05-17T18:20:48.464" v="109"/>
        <pc:sldMkLst>
          <pc:docMk/>
          <pc:sldMk cId="750316172" sldId="269"/>
        </pc:sldMkLst>
        <pc:spChg chg="mod">
          <ac:chgData name="Kiran Kasu" userId="S::kasu.k@northeastern.edu::0dd55275-49b1-45aa-9afa-de0f0db8a618" providerId="AD" clId="Web-{56B9EC8B-C249-4C03-A46D-106BE2F5224F}" dt="2022-05-17T18:20:00.697" v="95"/>
          <ac:spMkLst>
            <pc:docMk/>
            <pc:sldMk cId="750316172" sldId="269"/>
            <ac:spMk id="2" creationId="{D577F817-BDB6-4B03-D590-E40349CB90F5}"/>
          </ac:spMkLst>
        </pc:spChg>
        <pc:spChg chg="mod">
          <ac:chgData name="Kiran Kasu" userId="S::kasu.k@northeastern.edu::0dd55275-49b1-45aa-9afa-de0f0db8a618" providerId="AD" clId="Web-{56B9EC8B-C249-4C03-A46D-106BE2F5224F}" dt="2022-05-17T18:20:48.464" v="109"/>
          <ac:spMkLst>
            <pc:docMk/>
            <pc:sldMk cId="750316172" sldId="269"/>
            <ac:spMk id="3" creationId="{EDE839E6-B192-A33F-43E7-0A1601C7B76E}"/>
          </ac:spMkLst>
        </pc:spChg>
        <pc:spChg chg="mod">
          <ac:chgData name="Kiran Kasu" userId="S::kasu.k@northeastern.edu::0dd55275-49b1-45aa-9afa-de0f0db8a618" providerId="AD" clId="Web-{56B9EC8B-C249-4C03-A46D-106BE2F5224F}" dt="2022-05-17T18:19:33.477" v="81" actId="20577"/>
          <ac:spMkLst>
            <pc:docMk/>
            <pc:sldMk cId="750316172" sldId="269"/>
            <ac:spMk id="5" creationId="{9A870481-9F94-2105-421D-87CAB30C0C1F}"/>
          </ac:spMkLst>
        </pc:spChg>
        <pc:spChg chg="del">
          <ac:chgData name="Kiran Kasu" userId="S::kasu.k@northeastern.edu::0dd55275-49b1-45aa-9afa-de0f0db8a618" providerId="AD" clId="Web-{56B9EC8B-C249-4C03-A46D-106BE2F5224F}" dt="2022-05-17T18:19:16.977" v="58"/>
          <ac:spMkLst>
            <pc:docMk/>
            <pc:sldMk cId="750316172" sldId="269"/>
            <ac:spMk id="7" creationId="{50071F75-881A-B449-36E9-2E67404688BD}"/>
          </ac:spMkLst>
        </pc:spChg>
      </pc:sldChg>
      <pc:sldChg chg="addSp delSp modSp">
        <pc:chgData name="Kiran Kasu" userId="S::kasu.k@northeastern.edu::0dd55275-49b1-45aa-9afa-de0f0db8a618" providerId="AD" clId="Web-{56B9EC8B-C249-4C03-A46D-106BE2F5224F}" dt="2022-05-17T18:49:41.975" v="251" actId="1076"/>
        <pc:sldMkLst>
          <pc:docMk/>
          <pc:sldMk cId="1454581405" sldId="276"/>
        </pc:sldMkLst>
        <pc:spChg chg="mod">
          <ac:chgData name="Kiran Kasu" userId="S::kasu.k@northeastern.edu::0dd55275-49b1-45aa-9afa-de0f0db8a618" providerId="AD" clId="Web-{56B9EC8B-C249-4C03-A46D-106BE2F5224F}" dt="2022-05-17T18:49:41.975" v="251" actId="1076"/>
          <ac:spMkLst>
            <pc:docMk/>
            <pc:sldMk cId="1454581405" sldId="276"/>
            <ac:spMk id="2" creationId="{C8F73EA6-ECE0-E084-57FE-791997FC93ED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8:36.676" v="234"/>
          <ac:spMkLst>
            <pc:docMk/>
            <pc:sldMk cId="1454581405" sldId="276"/>
            <ac:spMk id="42" creationId="{36D16D1E-4205-49F5-BD2A-DA769947C104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8:36.676" v="234"/>
          <ac:spMkLst>
            <pc:docMk/>
            <pc:sldMk cId="1454581405" sldId="276"/>
            <ac:spMk id="43" creationId="{012FD100-C039-4E03-B5E4-2EDFA7290AA6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8:36.645" v="233"/>
          <ac:spMkLst>
            <pc:docMk/>
            <pc:sldMk cId="1454581405" sldId="276"/>
            <ac:spMk id="46" creationId="{36D16D1E-4205-49F5-BD2A-DA769947C104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8:36.645" v="233"/>
          <ac:spMkLst>
            <pc:docMk/>
            <pc:sldMk cId="1454581405" sldId="276"/>
            <ac:spMk id="47" creationId="{012FD100-C039-4E03-B5E4-2EDFA7290AA6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28:29.115" v="204"/>
          <ac:spMkLst>
            <pc:docMk/>
            <pc:sldMk cId="1454581405" sldId="276"/>
            <ac:spMk id="49" creationId="{36D16D1E-4205-49F5-BD2A-DA769947C104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9:02.583" v="240"/>
          <ac:spMkLst>
            <pc:docMk/>
            <pc:sldMk cId="1454581405" sldId="276"/>
            <ac:spMk id="50" creationId="{36D16D1E-4205-49F5-BD2A-DA769947C104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28:29.115" v="204"/>
          <ac:spMkLst>
            <pc:docMk/>
            <pc:sldMk cId="1454581405" sldId="276"/>
            <ac:spMk id="51" creationId="{012FD100-C039-4E03-B5E4-2EDFA7290AA6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9:02.583" v="240"/>
          <ac:spMkLst>
            <pc:docMk/>
            <pc:sldMk cId="1454581405" sldId="276"/>
            <ac:spMk id="52" creationId="{012FD100-C039-4E03-B5E4-2EDFA7290AA6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9:33.381" v="249"/>
          <ac:spMkLst>
            <pc:docMk/>
            <pc:sldMk cId="1454581405" sldId="276"/>
            <ac:spMk id="59" creationId="{36D16D1E-4205-49F5-BD2A-DA769947C104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9:33.381" v="249"/>
          <ac:spMkLst>
            <pc:docMk/>
            <pc:sldMk cId="1454581405" sldId="276"/>
            <ac:spMk id="61" creationId="{012FD100-C039-4E03-B5E4-2EDFA7290AA6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9:33.381" v="249"/>
          <ac:spMkLst>
            <pc:docMk/>
            <pc:sldMk cId="1454581405" sldId="276"/>
            <ac:spMk id="65" creationId="{FB5993E2-C02B-4335-ABA5-D8EC465551E3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9:33.381" v="249"/>
          <ac:spMkLst>
            <pc:docMk/>
            <pc:sldMk cId="1454581405" sldId="276"/>
            <ac:spMk id="67" creationId="{C0B801A2-5622-4BE8-9AD2-C337A2CD0022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9:33.381" v="249"/>
          <ac:spMkLst>
            <pc:docMk/>
            <pc:sldMk cId="1454581405" sldId="276"/>
            <ac:spMk id="69" creationId="{B7AF614F-5BC3-4086-99F5-B87C5847A071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9:33.381" v="249"/>
          <ac:spMkLst>
            <pc:docMk/>
            <pc:sldMk cId="1454581405" sldId="276"/>
            <ac:spMk id="74" creationId="{36D16D1E-4205-49F5-BD2A-DA769947C104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9:33.381" v="249"/>
          <ac:spMkLst>
            <pc:docMk/>
            <pc:sldMk cId="1454581405" sldId="276"/>
            <ac:spMk id="76" creationId="{012FD100-C039-4E03-B5E4-2EDFA7290AA6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9:33.381" v="249"/>
          <ac:spMkLst>
            <pc:docMk/>
            <pc:sldMk cId="1454581405" sldId="276"/>
            <ac:spMk id="80" creationId="{FB5993E2-C02B-4335-ABA5-D8EC465551E3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9:33.381" v="249"/>
          <ac:spMkLst>
            <pc:docMk/>
            <pc:sldMk cId="1454581405" sldId="276"/>
            <ac:spMk id="82" creationId="{C0B801A2-5622-4BE8-9AD2-C337A2CD0022}"/>
          </ac:spMkLst>
        </pc:spChg>
        <pc:spChg chg="add del">
          <ac:chgData name="Kiran Kasu" userId="S::kasu.k@northeastern.edu::0dd55275-49b1-45aa-9afa-de0f0db8a618" providerId="AD" clId="Web-{56B9EC8B-C249-4C03-A46D-106BE2F5224F}" dt="2022-05-17T18:49:33.381" v="249"/>
          <ac:spMkLst>
            <pc:docMk/>
            <pc:sldMk cId="1454581405" sldId="276"/>
            <ac:spMk id="84" creationId="{B7AF614F-5BC3-4086-99F5-B87C5847A071}"/>
          </ac:spMkLst>
        </pc:spChg>
        <pc:graphicFrameChg chg="mod modGraphic">
          <ac:chgData name="Kiran Kasu" userId="S::kasu.k@northeastern.edu::0dd55275-49b1-45aa-9afa-de0f0db8a618" providerId="AD" clId="Web-{56B9EC8B-C249-4C03-A46D-106BE2F5224F}" dt="2022-05-17T18:49:33.381" v="249"/>
          <ac:graphicFrameMkLst>
            <pc:docMk/>
            <pc:sldMk cId="1454581405" sldId="276"/>
            <ac:graphicFrameMk id="6" creationId="{007F6195-FB0E-84CE-246E-0A1AE7E75693}"/>
          </ac:graphicFrameMkLst>
        </pc:graphicFrameChg>
        <pc:cxnChg chg="add del">
          <ac:chgData name="Kiran Kasu" userId="S::kasu.k@northeastern.edu::0dd55275-49b1-45aa-9afa-de0f0db8a618" providerId="AD" clId="Web-{56B9EC8B-C249-4C03-A46D-106BE2F5224F}" dt="2022-05-17T18:48:36.676" v="234"/>
          <ac:cxnSpMkLst>
            <pc:docMk/>
            <pc:sldMk cId="1454581405" sldId="276"/>
            <ac:cxnSpMk id="44" creationId="{4418FCD2-8448-4A81-8EB4-72250F7827B4}"/>
          </ac:cxnSpMkLst>
        </pc:cxnChg>
        <pc:cxnChg chg="add del">
          <ac:chgData name="Kiran Kasu" userId="S::kasu.k@northeastern.edu::0dd55275-49b1-45aa-9afa-de0f0db8a618" providerId="AD" clId="Web-{56B9EC8B-C249-4C03-A46D-106BE2F5224F}" dt="2022-05-17T18:48:36.645" v="233"/>
          <ac:cxnSpMkLst>
            <pc:docMk/>
            <pc:sldMk cId="1454581405" sldId="276"/>
            <ac:cxnSpMk id="48" creationId="{4418FCD2-8448-4A81-8EB4-72250F7827B4}"/>
          </ac:cxnSpMkLst>
        </pc:cxnChg>
        <pc:cxnChg chg="add del">
          <ac:chgData name="Kiran Kasu" userId="S::kasu.k@northeastern.edu::0dd55275-49b1-45aa-9afa-de0f0db8a618" providerId="AD" clId="Web-{56B9EC8B-C249-4C03-A46D-106BE2F5224F}" dt="2022-05-17T18:28:29.115" v="204"/>
          <ac:cxnSpMkLst>
            <pc:docMk/>
            <pc:sldMk cId="1454581405" sldId="276"/>
            <ac:cxnSpMk id="53" creationId="{4418FCD2-8448-4A81-8EB4-72250F7827B4}"/>
          </ac:cxnSpMkLst>
        </pc:cxnChg>
        <pc:cxnChg chg="add del">
          <ac:chgData name="Kiran Kasu" userId="S::kasu.k@northeastern.edu::0dd55275-49b1-45aa-9afa-de0f0db8a618" providerId="AD" clId="Web-{56B9EC8B-C249-4C03-A46D-106BE2F5224F}" dt="2022-05-17T18:49:02.583" v="240"/>
          <ac:cxnSpMkLst>
            <pc:docMk/>
            <pc:sldMk cId="1454581405" sldId="276"/>
            <ac:cxnSpMk id="54" creationId="{4418FCD2-8448-4A81-8EB4-72250F7827B4}"/>
          </ac:cxnSpMkLst>
        </pc:cxnChg>
        <pc:cxnChg chg="add del">
          <ac:chgData name="Kiran Kasu" userId="S::kasu.k@northeastern.edu::0dd55275-49b1-45aa-9afa-de0f0db8a618" providerId="AD" clId="Web-{56B9EC8B-C249-4C03-A46D-106BE2F5224F}" dt="2022-05-17T18:49:33.381" v="249"/>
          <ac:cxnSpMkLst>
            <pc:docMk/>
            <pc:sldMk cId="1454581405" sldId="276"/>
            <ac:cxnSpMk id="63" creationId="{4418FCD2-8448-4A81-8EB4-72250F7827B4}"/>
          </ac:cxnSpMkLst>
        </pc:cxnChg>
        <pc:cxnChg chg="add del">
          <ac:chgData name="Kiran Kasu" userId="S::kasu.k@northeastern.edu::0dd55275-49b1-45aa-9afa-de0f0db8a618" providerId="AD" clId="Web-{56B9EC8B-C249-4C03-A46D-106BE2F5224F}" dt="2022-05-17T18:49:33.381" v="249"/>
          <ac:cxnSpMkLst>
            <pc:docMk/>
            <pc:sldMk cId="1454581405" sldId="276"/>
            <ac:cxnSpMk id="78" creationId="{4418FCD2-8448-4A81-8EB4-72250F7827B4}"/>
          </ac:cxnSpMkLst>
        </pc:cxnChg>
      </pc:sldChg>
      <pc:sldChg chg="modSp">
        <pc:chgData name="Kiran Kasu" userId="S::kasu.k@northeastern.edu::0dd55275-49b1-45aa-9afa-de0f0db8a618" providerId="AD" clId="Web-{56B9EC8B-C249-4C03-A46D-106BE2F5224F}" dt="2022-05-17T18:40:53.149" v="231" actId="14100"/>
        <pc:sldMkLst>
          <pc:docMk/>
          <pc:sldMk cId="1453271156" sldId="281"/>
        </pc:sldMkLst>
        <pc:spChg chg="mod">
          <ac:chgData name="Kiran Kasu" userId="S::kasu.k@northeastern.edu::0dd55275-49b1-45aa-9afa-de0f0db8a618" providerId="AD" clId="Web-{56B9EC8B-C249-4C03-A46D-106BE2F5224F}" dt="2022-05-17T18:40:53.149" v="231" actId="14100"/>
          <ac:spMkLst>
            <pc:docMk/>
            <pc:sldMk cId="1453271156" sldId="281"/>
            <ac:spMk id="2" creationId="{C4AD41DE-95C2-3440-EAC6-C5AF6278EA07}"/>
          </ac:spMkLst>
        </pc:spChg>
        <pc:picChg chg="mod">
          <ac:chgData name="Kiran Kasu" userId="S::kasu.k@northeastern.edu::0dd55275-49b1-45aa-9afa-de0f0db8a618" providerId="AD" clId="Web-{56B9EC8B-C249-4C03-A46D-106BE2F5224F}" dt="2022-05-17T18:40:20.820" v="228" actId="1076"/>
          <ac:picMkLst>
            <pc:docMk/>
            <pc:sldMk cId="1453271156" sldId="281"/>
            <ac:picMk id="10" creationId="{3871A21C-CA2D-4221-64C1-04D69030D949}"/>
          </ac:picMkLst>
        </pc:picChg>
      </pc:sldChg>
      <pc:sldChg chg="modSp">
        <pc:chgData name="Kiran Kasu" userId="S::kasu.k@northeastern.edu::0dd55275-49b1-45aa-9afa-de0f0db8a618" providerId="AD" clId="Web-{56B9EC8B-C249-4C03-A46D-106BE2F5224F}" dt="2022-05-17T18:39:55.929" v="226" actId="14100"/>
        <pc:sldMkLst>
          <pc:docMk/>
          <pc:sldMk cId="2631677251" sldId="282"/>
        </pc:sldMkLst>
        <pc:spChg chg="mod">
          <ac:chgData name="Kiran Kasu" userId="S::kasu.k@northeastern.edu::0dd55275-49b1-45aa-9afa-de0f0db8a618" providerId="AD" clId="Web-{56B9EC8B-C249-4C03-A46D-106BE2F5224F}" dt="2022-05-17T18:38:32.490" v="225" actId="20577"/>
          <ac:spMkLst>
            <pc:docMk/>
            <pc:sldMk cId="2631677251" sldId="282"/>
            <ac:spMk id="2" creationId="{C4AD41DE-95C2-3440-EAC6-C5AF6278EA07}"/>
          </ac:spMkLst>
        </pc:spChg>
        <pc:picChg chg="mod">
          <ac:chgData name="Kiran Kasu" userId="S::kasu.k@northeastern.edu::0dd55275-49b1-45aa-9afa-de0f0db8a618" providerId="AD" clId="Web-{56B9EC8B-C249-4C03-A46D-106BE2F5224F}" dt="2022-05-17T18:39:55.929" v="226" actId="14100"/>
          <ac:picMkLst>
            <pc:docMk/>
            <pc:sldMk cId="2631677251" sldId="282"/>
            <ac:picMk id="3" creationId="{B918A8EC-25B9-B13C-FB80-CF58099E47DC}"/>
          </ac:picMkLst>
        </pc:picChg>
      </pc:sldChg>
    </pc:docChg>
  </pc:docChgLst>
  <pc:docChgLst>
    <pc:chgData name="Kiran Kasu" userId="S::kasu.k@northeastern.edu::0dd55275-49b1-45aa-9afa-de0f0db8a618" providerId="AD" clId="Web-{B8ACF94A-87FE-4B14-ADB0-8E9E45B41BE5}"/>
    <pc:docChg chg="addSld delSld modSld">
      <pc:chgData name="Kiran Kasu" userId="S::kasu.k@northeastern.edu::0dd55275-49b1-45aa-9afa-de0f0db8a618" providerId="AD" clId="Web-{B8ACF94A-87FE-4B14-ADB0-8E9E45B41BE5}" dt="2022-05-17T14:11:22.570" v="104" actId="20577"/>
      <pc:docMkLst>
        <pc:docMk/>
      </pc:docMkLst>
      <pc:sldChg chg="del">
        <pc:chgData name="Kiran Kasu" userId="S::kasu.k@northeastern.edu::0dd55275-49b1-45aa-9afa-de0f0db8a618" providerId="AD" clId="Web-{B8ACF94A-87FE-4B14-ADB0-8E9E45B41BE5}" dt="2022-05-17T14:00:37.121" v="85"/>
        <pc:sldMkLst>
          <pc:docMk/>
          <pc:sldMk cId="882479891" sldId="261"/>
        </pc:sldMkLst>
      </pc:sldChg>
      <pc:sldChg chg="modSp">
        <pc:chgData name="Kiran Kasu" userId="S::kasu.k@northeastern.edu::0dd55275-49b1-45aa-9afa-de0f0db8a618" providerId="AD" clId="Web-{B8ACF94A-87FE-4B14-ADB0-8E9E45B41BE5}" dt="2022-05-17T14:11:22.570" v="104" actId="20577"/>
        <pc:sldMkLst>
          <pc:docMk/>
          <pc:sldMk cId="2537361360" sldId="263"/>
        </pc:sldMkLst>
        <pc:spChg chg="mod">
          <ac:chgData name="Kiran Kasu" userId="S::kasu.k@northeastern.edu::0dd55275-49b1-45aa-9afa-de0f0db8a618" providerId="AD" clId="Web-{B8ACF94A-87FE-4B14-ADB0-8E9E45B41BE5}" dt="2022-05-17T14:11:22.570" v="104" actId="20577"/>
          <ac:spMkLst>
            <pc:docMk/>
            <pc:sldMk cId="2537361360" sldId="263"/>
            <ac:spMk id="3" creationId="{BACFB787-6820-FBCD-2983-A426D5322137}"/>
          </ac:spMkLst>
        </pc:spChg>
      </pc:sldChg>
      <pc:sldChg chg="addSp delSp modSp mod setBg">
        <pc:chgData name="Kiran Kasu" userId="S::kasu.k@northeastern.edu::0dd55275-49b1-45aa-9afa-de0f0db8a618" providerId="AD" clId="Web-{B8ACF94A-87FE-4B14-ADB0-8E9E45B41BE5}" dt="2022-05-17T13:54:13.299" v="21" actId="20577"/>
        <pc:sldMkLst>
          <pc:docMk/>
          <pc:sldMk cId="3096566162" sldId="264"/>
        </pc:sldMkLst>
        <pc:spChg chg="mod">
          <ac:chgData name="Kiran Kasu" userId="S::kasu.k@northeastern.edu::0dd55275-49b1-45aa-9afa-de0f0db8a618" providerId="AD" clId="Web-{B8ACF94A-87FE-4B14-ADB0-8E9E45B41BE5}" dt="2022-05-17T13:54:13.299" v="21" actId="20577"/>
          <ac:spMkLst>
            <pc:docMk/>
            <pc:sldMk cId="3096566162" sldId="264"/>
            <ac:spMk id="2" creationId="{C4AD41DE-95C2-3440-EAC6-C5AF6278EA07}"/>
          </ac:spMkLst>
        </pc:spChg>
        <pc:spChg chg="del">
          <ac:chgData name="Kiran Kasu" userId="S::kasu.k@northeastern.edu::0dd55275-49b1-45aa-9afa-de0f0db8a618" providerId="AD" clId="Web-{B8ACF94A-87FE-4B14-ADB0-8E9E45B41BE5}" dt="2022-05-17T13:47:03.787" v="0"/>
          <ac:spMkLst>
            <pc:docMk/>
            <pc:sldMk cId="3096566162" sldId="264"/>
            <ac:spMk id="3" creationId="{F5E8531C-3A91-8A98-7BA3-5351C3C636A4}"/>
          </ac:spMkLst>
        </pc:spChg>
        <pc:spChg chg="mod">
          <ac:chgData name="Kiran Kasu" userId="S::kasu.k@northeastern.edu::0dd55275-49b1-45aa-9afa-de0f0db8a618" providerId="AD" clId="Web-{B8ACF94A-87FE-4B14-ADB0-8E9E45B41BE5}" dt="2022-05-17T13:47:10.975" v="1"/>
          <ac:spMkLst>
            <pc:docMk/>
            <pc:sldMk cId="3096566162" sldId="264"/>
            <ac:spMk id="4" creationId="{7468EF9D-E777-C77A-3BAF-0214501F27D1}"/>
          </ac:spMkLst>
        </pc:spChg>
        <pc:spChg chg="mod">
          <ac:chgData name="Kiran Kasu" userId="S::kasu.k@northeastern.edu::0dd55275-49b1-45aa-9afa-de0f0db8a618" providerId="AD" clId="Web-{B8ACF94A-87FE-4B14-ADB0-8E9E45B41BE5}" dt="2022-05-17T13:47:10.975" v="1"/>
          <ac:spMkLst>
            <pc:docMk/>
            <pc:sldMk cId="3096566162" sldId="264"/>
            <ac:spMk id="5" creationId="{07AF1258-F636-266D-8EA8-81F638423563}"/>
          </ac:spMkLst>
        </pc:spChg>
        <pc:spChg chg="mod">
          <ac:chgData name="Kiran Kasu" userId="S::kasu.k@northeastern.edu::0dd55275-49b1-45aa-9afa-de0f0db8a618" providerId="AD" clId="Web-{B8ACF94A-87FE-4B14-ADB0-8E9E45B41BE5}" dt="2022-05-17T13:47:10.975" v="1"/>
          <ac:spMkLst>
            <pc:docMk/>
            <pc:sldMk cId="3096566162" sldId="264"/>
            <ac:spMk id="6" creationId="{54E61A3B-8439-38D3-2558-9340F5FA054C}"/>
          </ac:spMkLst>
        </pc:spChg>
        <pc:spChg chg="add mod">
          <ac:chgData name="Kiran Kasu" userId="S::kasu.k@northeastern.edu::0dd55275-49b1-45aa-9afa-de0f0db8a618" providerId="AD" clId="Web-{B8ACF94A-87FE-4B14-ADB0-8E9E45B41BE5}" dt="2022-05-17T13:47:50.274" v="14" actId="20577"/>
          <ac:spMkLst>
            <pc:docMk/>
            <pc:sldMk cId="3096566162" sldId="264"/>
            <ac:spMk id="11" creationId="{CA2D7F68-98A5-6483-57A8-D91720A5847D}"/>
          </ac:spMkLst>
        </pc:spChg>
        <pc:spChg chg="add">
          <ac:chgData name="Kiran Kasu" userId="S::kasu.k@northeastern.edu::0dd55275-49b1-45aa-9afa-de0f0db8a618" providerId="AD" clId="Web-{B8ACF94A-87FE-4B14-ADB0-8E9E45B41BE5}" dt="2022-05-17T13:47:10.975" v="1"/>
          <ac:spMkLst>
            <pc:docMk/>
            <pc:sldMk cId="3096566162" sldId="264"/>
            <ac:spMk id="14" creationId="{870F1165-C2FC-4313-ADED-D8514C00E1EE}"/>
          </ac:spMkLst>
        </pc:spChg>
        <pc:spChg chg="add">
          <ac:chgData name="Kiran Kasu" userId="S::kasu.k@northeastern.edu::0dd55275-49b1-45aa-9afa-de0f0db8a618" providerId="AD" clId="Web-{B8ACF94A-87FE-4B14-ADB0-8E9E45B41BE5}" dt="2022-05-17T13:47:10.975" v="1"/>
          <ac:spMkLst>
            <pc:docMk/>
            <pc:sldMk cId="3096566162" sldId="264"/>
            <ac:spMk id="16" creationId="{3FD564DD-780E-4279-99FF-A16618E11908}"/>
          </ac:spMkLst>
        </pc:spChg>
        <pc:spChg chg="add">
          <ac:chgData name="Kiran Kasu" userId="S::kasu.k@northeastern.edu::0dd55275-49b1-45aa-9afa-de0f0db8a618" providerId="AD" clId="Web-{B8ACF94A-87FE-4B14-ADB0-8E9E45B41BE5}" dt="2022-05-17T13:47:10.975" v="1"/>
          <ac:spMkLst>
            <pc:docMk/>
            <pc:sldMk cId="3096566162" sldId="264"/>
            <ac:spMk id="20" creationId="{F5BB14C7-B6E4-427D-AEAC-7A18D089F922}"/>
          </ac:spMkLst>
        </pc:spChg>
        <pc:picChg chg="add mod ord">
          <ac:chgData name="Kiran Kasu" userId="S::kasu.k@northeastern.edu::0dd55275-49b1-45aa-9afa-de0f0db8a618" providerId="AD" clId="Web-{B8ACF94A-87FE-4B14-ADB0-8E9E45B41BE5}" dt="2022-05-17T13:54:07.627" v="19" actId="1076"/>
          <ac:picMkLst>
            <pc:docMk/>
            <pc:sldMk cId="3096566162" sldId="264"/>
            <ac:picMk id="7" creationId="{1CBCA4EE-E35A-3647-13A8-4E2C61904CA2}"/>
          </ac:picMkLst>
        </pc:picChg>
        <pc:cxnChg chg="add">
          <ac:chgData name="Kiran Kasu" userId="S::kasu.k@northeastern.edu::0dd55275-49b1-45aa-9afa-de0f0db8a618" providerId="AD" clId="Web-{B8ACF94A-87FE-4B14-ADB0-8E9E45B41BE5}" dt="2022-05-17T13:47:10.975" v="1"/>
          <ac:cxnSpMkLst>
            <pc:docMk/>
            <pc:sldMk cId="3096566162" sldId="264"/>
            <ac:cxnSpMk id="18" creationId="{ABAD74CF-CB22-463B-9031-D3BE16111B9B}"/>
          </ac:cxnSpMkLst>
        </pc:cxnChg>
        <pc:cxnChg chg="add">
          <ac:chgData name="Kiran Kasu" userId="S::kasu.k@northeastern.edu::0dd55275-49b1-45aa-9afa-de0f0db8a618" providerId="AD" clId="Web-{B8ACF94A-87FE-4B14-ADB0-8E9E45B41BE5}" dt="2022-05-17T13:47:10.975" v="1"/>
          <ac:cxnSpMkLst>
            <pc:docMk/>
            <pc:sldMk cId="3096566162" sldId="264"/>
            <ac:cxnSpMk id="22" creationId="{82B589D1-AB2D-469C-960E-40C719BA8281}"/>
          </ac:cxnSpMkLst>
        </pc:cxnChg>
        <pc:cxnChg chg="add">
          <ac:chgData name="Kiran Kasu" userId="S::kasu.k@northeastern.edu::0dd55275-49b1-45aa-9afa-de0f0db8a618" providerId="AD" clId="Web-{B8ACF94A-87FE-4B14-ADB0-8E9E45B41BE5}" dt="2022-05-17T13:47:10.975" v="1"/>
          <ac:cxnSpMkLst>
            <pc:docMk/>
            <pc:sldMk cId="3096566162" sldId="264"/>
            <ac:cxnSpMk id="24" creationId="{055BC9DE-F4C7-4F1F-833F-C0E20531FBC7}"/>
          </ac:cxnSpMkLst>
        </pc:cxnChg>
        <pc:cxnChg chg="add">
          <ac:chgData name="Kiran Kasu" userId="S::kasu.k@northeastern.edu::0dd55275-49b1-45aa-9afa-de0f0db8a618" providerId="AD" clId="Web-{B8ACF94A-87FE-4B14-ADB0-8E9E45B41BE5}" dt="2022-05-17T13:47:10.975" v="1"/>
          <ac:cxnSpMkLst>
            <pc:docMk/>
            <pc:sldMk cId="3096566162" sldId="264"/>
            <ac:cxnSpMk id="26" creationId="{E95C7366-6A36-4307-81CE-FBD79DFF0980}"/>
          </ac:cxnSpMkLst>
        </pc:cxnChg>
      </pc:sldChg>
      <pc:sldChg chg="addSp delSp modSp add replId addAnim delAnim">
        <pc:chgData name="Kiran Kasu" userId="S::kasu.k@northeastern.edu::0dd55275-49b1-45aa-9afa-de0f0db8a618" providerId="AD" clId="Web-{B8ACF94A-87FE-4B14-ADB0-8E9E45B41BE5}" dt="2022-05-17T13:56:47.341" v="46" actId="20577"/>
        <pc:sldMkLst>
          <pc:docMk/>
          <pc:sldMk cId="3483274828" sldId="266"/>
        </pc:sldMkLst>
        <pc:spChg chg="mod">
          <ac:chgData name="Kiran Kasu" userId="S::kasu.k@northeastern.edu::0dd55275-49b1-45aa-9afa-de0f0db8a618" providerId="AD" clId="Web-{B8ACF94A-87FE-4B14-ADB0-8E9E45B41BE5}" dt="2022-05-17T13:56:47.341" v="46" actId="20577"/>
          <ac:spMkLst>
            <pc:docMk/>
            <pc:sldMk cId="3483274828" sldId="266"/>
            <ac:spMk id="2" creationId="{C4AD41DE-95C2-3440-EAC6-C5AF6278EA07}"/>
          </ac:spMkLst>
        </pc:spChg>
        <pc:spChg chg="ord">
          <ac:chgData name="Kiran Kasu" userId="S::kasu.k@northeastern.edu::0dd55275-49b1-45aa-9afa-de0f0db8a618" providerId="AD" clId="Web-{B8ACF94A-87FE-4B14-ADB0-8E9E45B41BE5}" dt="2022-05-17T13:56:00.509" v="28"/>
          <ac:spMkLst>
            <pc:docMk/>
            <pc:sldMk cId="3483274828" sldId="266"/>
            <ac:spMk id="4" creationId="{7468EF9D-E777-C77A-3BAF-0214501F27D1}"/>
          </ac:spMkLst>
        </pc:spChg>
        <pc:spChg chg="mod">
          <ac:chgData name="Kiran Kasu" userId="S::kasu.k@northeastern.edu::0dd55275-49b1-45aa-9afa-de0f0db8a618" providerId="AD" clId="Web-{B8ACF94A-87FE-4B14-ADB0-8E9E45B41BE5}" dt="2022-05-17T13:56:42.137" v="44" actId="20577"/>
          <ac:spMkLst>
            <pc:docMk/>
            <pc:sldMk cId="3483274828" sldId="266"/>
            <ac:spMk id="11" creationId="{CA2D7F68-98A5-6483-57A8-D91720A5847D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6:00.509" v="28"/>
          <ac:spMkLst>
            <pc:docMk/>
            <pc:sldMk cId="3483274828" sldId="266"/>
            <ac:spMk id="14" creationId="{870F1165-C2FC-4313-ADED-D8514C00E1EE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6:00.509" v="28"/>
          <ac:spMkLst>
            <pc:docMk/>
            <pc:sldMk cId="3483274828" sldId="266"/>
            <ac:spMk id="16" creationId="{3FD564DD-780E-4279-99FF-A16618E11908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6:00.509" v="28"/>
          <ac:spMkLst>
            <pc:docMk/>
            <pc:sldMk cId="3483274828" sldId="266"/>
            <ac:spMk id="20" creationId="{F5BB14C7-B6E4-427D-AEAC-7A18D089F922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6:00.509" v="28"/>
          <ac:spMkLst>
            <pc:docMk/>
            <pc:sldMk cId="3483274828" sldId="266"/>
            <ac:spMk id="31" creationId="{870F1165-C2FC-4313-ADED-D8514C00E1EE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6:00.509" v="28"/>
          <ac:spMkLst>
            <pc:docMk/>
            <pc:sldMk cId="3483274828" sldId="266"/>
            <ac:spMk id="33" creationId="{3FD564DD-780E-4279-99FF-A16618E11908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6:00.509" v="28"/>
          <ac:spMkLst>
            <pc:docMk/>
            <pc:sldMk cId="3483274828" sldId="266"/>
            <ac:spMk id="37" creationId="{F5BB14C7-B6E4-427D-AEAC-7A18D089F922}"/>
          </ac:spMkLst>
        </pc:spChg>
        <pc:picChg chg="add mod ord">
          <ac:chgData name="Kiran Kasu" userId="S::kasu.k@northeastern.edu::0dd55275-49b1-45aa-9afa-de0f0db8a618" providerId="AD" clId="Web-{B8ACF94A-87FE-4B14-ADB0-8E9E45B41BE5}" dt="2022-05-17T13:56:14.792" v="32" actId="14100"/>
          <ac:picMkLst>
            <pc:docMk/>
            <pc:sldMk cId="3483274828" sldId="266"/>
            <ac:picMk id="3" creationId="{6F65CBDD-EF68-04CF-C526-B024EA57EF09}"/>
          </ac:picMkLst>
        </pc:picChg>
        <pc:picChg chg="del">
          <ac:chgData name="Kiran Kasu" userId="S::kasu.k@northeastern.edu::0dd55275-49b1-45aa-9afa-de0f0db8a618" providerId="AD" clId="Web-{B8ACF94A-87FE-4B14-ADB0-8E9E45B41BE5}" dt="2022-05-17T13:54:16.690" v="22"/>
          <ac:picMkLst>
            <pc:docMk/>
            <pc:sldMk cId="3483274828" sldId="266"/>
            <ac:picMk id="7" creationId="{1CBCA4EE-E35A-3647-13A8-4E2C61904CA2}"/>
          </ac:picMkLst>
        </pc:picChg>
        <pc:cxnChg chg="add del">
          <ac:chgData name="Kiran Kasu" userId="S::kasu.k@northeastern.edu::0dd55275-49b1-45aa-9afa-de0f0db8a618" providerId="AD" clId="Web-{B8ACF94A-87FE-4B14-ADB0-8E9E45B41BE5}" dt="2022-05-17T13:56:00.509" v="28"/>
          <ac:cxnSpMkLst>
            <pc:docMk/>
            <pc:sldMk cId="3483274828" sldId="266"/>
            <ac:cxnSpMk id="18" creationId="{ABAD74CF-CB22-463B-9031-D3BE16111B9B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6:00.509" v="28"/>
          <ac:cxnSpMkLst>
            <pc:docMk/>
            <pc:sldMk cId="3483274828" sldId="266"/>
            <ac:cxnSpMk id="22" creationId="{82B589D1-AB2D-469C-960E-40C719BA8281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6:00.509" v="28"/>
          <ac:cxnSpMkLst>
            <pc:docMk/>
            <pc:sldMk cId="3483274828" sldId="266"/>
            <ac:cxnSpMk id="24" creationId="{055BC9DE-F4C7-4F1F-833F-C0E20531FBC7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6:00.509" v="28"/>
          <ac:cxnSpMkLst>
            <pc:docMk/>
            <pc:sldMk cId="3483274828" sldId="266"/>
            <ac:cxnSpMk id="26" creationId="{E95C7366-6A36-4307-81CE-FBD79DFF0980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6:00.509" v="28"/>
          <ac:cxnSpMkLst>
            <pc:docMk/>
            <pc:sldMk cId="3483274828" sldId="266"/>
            <ac:cxnSpMk id="35" creationId="{ABAD74CF-CB22-463B-9031-D3BE16111B9B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6:00.509" v="28"/>
          <ac:cxnSpMkLst>
            <pc:docMk/>
            <pc:sldMk cId="3483274828" sldId="266"/>
            <ac:cxnSpMk id="39" creationId="{82B589D1-AB2D-469C-960E-40C719BA8281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6:00.509" v="28"/>
          <ac:cxnSpMkLst>
            <pc:docMk/>
            <pc:sldMk cId="3483274828" sldId="266"/>
            <ac:cxnSpMk id="41" creationId="{055BC9DE-F4C7-4F1F-833F-C0E20531FBC7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6:00.509" v="28"/>
          <ac:cxnSpMkLst>
            <pc:docMk/>
            <pc:sldMk cId="3483274828" sldId="266"/>
            <ac:cxnSpMk id="43" creationId="{E95C7366-6A36-4307-81CE-FBD79DFF0980}"/>
          </ac:cxnSpMkLst>
        </pc:cxnChg>
      </pc:sldChg>
      <pc:sldChg chg="addSp delSp modSp new mod setBg">
        <pc:chgData name="Kiran Kasu" userId="S::kasu.k@northeastern.edu::0dd55275-49b1-45aa-9afa-de0f0db8a618" providerId="AD" clId="Web-{B8ACF94A-87FE-4B14-ADB0-8E9E45B41BE5}" dt="2022-05-17T13:59:57.837" v="84" actId="14100"/>
        <pc:sldMkLst>
          <pc:docMk/>
          <pc:sldMk cId="2345923850" sldId="267"/>
        </pc:sldMkLst>
        <pc:spChg chg="mod">
          <ac:chgData name="Kiran Kasu" userId="S::kasu.k@northeastern.edu::0dd55275-49b1-45aa-9afa-de0f0db8a618" providerId="AD" clId="Web-{B8ACF94A-87FE-4B14-ADB0-8E9E45B41BE5}" dt="2022-05-17T13:59:46.774" v="79"/>
          <ac:spMkLst>
            <pc:docMk/>
            <pc:sldMk cId="2345923850" sldId="267"/>
            <ac:spMk id="2" creationId="{6D48133D-46B6-26DC-85F1-DE9F29E4AA47}"/>
          </ac:spMkLst>
        </pc:spChg>
        <pc:spChg chg="del">
          <ac:chgData name="Kiran Kasu" userId="S::kasu.k@northeastern.edu::0dd55275-49b1-45aa-9afa-de0f0db8a618" providerId="AD" clId="Web-{B8ACF94A-87FE-4B14-ADB0-8E9E45B41BE5}" dt="2022-05-17T13:57:30.906" v="61"/>
          <ac:spMkLst>
            <pc:docMk/>
            <pc:sldMk cId="2345923850" sldId="267"/>
            <ac:spMk id="3" creationId="{EAA31F91-924B-FC0C-5EBB-4938D99A0569}"/>
          </ac:spMkLst>
        </pc:spChg>
        <pc:spChg chg="mod ord">
          <ac:chgData name="Kiran Kasu" userId="S::kasu.k@northeastern.edu::0dd55275-49b1-45aa-9afa-de0f0db8a618" providerId="AD" clId="Web-{B8ACF94A-87FE-4B14-ADB0-8E9E45B41BE5}" dt="2022-05-17T13:59:46.774" v="79"/>
          <ac:spMkLst>
            <pc:docMk/>
            <pc:sldMk cId="2345923850" sldId="267"/>
            <ac:spMk id="4" creationId="{48E9C179-EA53-AAF6-F9CD-5A5A622A1669}"/>
          </ac:spMkLst>
        </pc:spChg>
        <pc:spChg chg="mod ord">
          <ac:chgData name="Kiran Kasu" userId="S::kasu.k@northeastern.edu::0dd55275-49b1-45aa-9afa-de0f0db8a618" providerId="AD" clId="Web-{B8ACF94A-87FE-4B14-ADB0-8E9E45B41BE5}" dt="2022-05-17T13:57:54.798" v="69"/>
          <ac:spMkLst>
            <pc:docMk/>
            <pc:sldMk cId="2345923850" sldId="267"/>
            <ac:spMk id="5" creationId="{2198BFD4-1B54-C5EA-3718-757B1C8B8D85}"/>
          </ac:spMkLst>
        </pc:spChg>
        <pc:spChg chg="mod">
          <ac:chgData name="Kiran Kasu" userId="S::kasu.k@northeastern.edu::0dd55275-49b1-45aa-9afa-de0f0db8a618" providerId="AD" clId="Web-{B8ACF94A-87FE-4B14-ADB0-8E9E45B41BE5}" dt="2022-05-17T13:57:34.062" v="62"/>
          <ac:spMkLst>
            <pc:docMk/>
            <pc:sldMk cId="2345923850" sldId="267"/>
            <ac:spMk id="6" creationId="{BCC90048-DDF5-7037-CC8C-46FEC81A0FD5}"/>
          </ac:spMkLst>
        </pc:spChg>
        <pc:spChg chg="add del mod">
          <ac:chgData name="Kiran Kasu" userId="S::kasu.k@northeastern.edu::0dd55275-49b1-45aa-9afa-de0f0db8a618" providerId="AD" clId="Web-{B8ACF94A-87FE-4B14-ADB0-8E9E45B41BE5}" dt="2022-05-17T13:59:24.601" v="72"/>
          <ac:spMkLst>
            <pc:docMk/>
            <pc:sldMk cId="2345923850" sldId="267"/>
            <ac:spMk id="11" creationId="{8ACFCFE7-E38A-3002-A1C6-4F8D9CE3D354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7:54.798" v="69"/>
          <ac:spMkLst>
            <pc:docMk/>
            <pc:sldMk cId="2345923850" sldId="267"/>
            <ac:spMk id="14" creationId="{870F1165-C2FC-4313-ADED-D8514C00E1EE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7:54.798" v="69"/>
          <ac:spMkLst>
            <pc:docMk/>
            <pc:sldMk cId="2345923850" sldId="267"/>
            <ac:spMk id="16" creationId="{3FD564DD-780E-4279-99FF-A16618E11908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7:54.798" v="69"/>
          <ac:spMkLst>
            <pc:docMk/>
            <pc:sldMk cId="2345923850" sldId="267"/>
            <ac:spMk id="20" creationId="{F5BB14C7-B6E4-427D-AEAC-7A18D089F922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9:46.774" v="79"/>
          <ac:spMkLst>
            <pc:docMk/>
            <pc:sldMk cId="2345923850" sldId="267"/>
            <ac:spMk id="31" creationId="{870F1165-C2FC-4313-ADED-D8514C00E1EE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9:46.774" v="79"/>
          <ac:spMkLst>
            <pc:docMk/>
            <pc:sldMk cId="2345923850" sldId="267"/>
            <ac:spMk id="33" creationId="{3FD564DD-780E-4279-99FF-A16618E11908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9:46.774" v="79"/>
          <ac:spMkLst>
            <pc:docMk/>
            <pc:sldMk cId="2345923850" sldId="267"/>
            <ac:spMk id="37" creationId="{F5BB14C7-B6E4-427D-AEAC-7A18D089F922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9:46.774" v="79"/>
          <ac:spMkLst>
            <pc:docMk/>
            <pc:sldMk cId="2345923850" sldId="267"/>
            <ac:spMk id="47" creationId="{5EE55115-EE3E-1B07-C333-64B59D5E1473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9:46.774" v="79"/>
          <ac:spMkLst>
            <pc:docMk/>
            <pc:sldMk cId="2345923850" sldId="267"/>
            <ac:spMk id="50" creationId="{870F1165-C2FC-4313-ADED-D8514C00E1EE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9:46.774" v="79"/>
          <ac:spMkLst>
            <pc:docMk/>
            <pc:sldMk cId="2345923850" sldId="267"/>
            <ac:spMk id="52" creationId="{3FD564DD-780E-4279-99FF-A16618E11908}"/>
          </ac:spMkLst>
        </pc:spChg>
        <pc:spChg chg="add del">
          <ac:chgData name="Kiran Kasu" userId="S::kasu.k@northeastern.edu::0dd55275-49b1-45aa-9afa-de0f0db8a618" providerId="AD" clId="Web-{B8ACF94A-87FE-4B14-ADB0-8E9E45B41BE5}" dt="2022-05-17T13:59:46.774" v="79"/>
          <ac:spMkLst>
            <pc:docMk/>
            <pc:sldMk cId="2345923850" sldId="267"/>
            <ac:spMk id="56" creationId="{F5BB14C7-B6E4-427D-AEAC-7A18D089F922}"/>
          </ac:spMkLst>
        </pc:spChg>
        <pc:picChg chg="add del mod ord">
          <ac:chgData name="Kiran Kasu" userId="S::kasu.k@northeastern.edu::0dd55275-49b1-45aa-9afa-de0f0db8a618" providerId="AD" clId="Web-{B8ACF94A-87FE-4B14-ADB0-8E9E45B41BE5}" dt="2022-05-17T13:59:22.710" v="71"/>
          <ac:picMkLst>
            <pc:docMk/>
            <pc:sldMk cId="2345923850" sldId="267"/>
            <ac:picMk id="7" creationId="{1272E6DD-36AE-320C-C372-82C2D9888A2C}"/>
          </ac:picMkLst>
        </pc:picChg>
        <pc:picChg chg="add del mod ord">
          <ac:chgData name="Kiran Kasu" userId="S::kasu.k@northeastern.edu::0dd55275-49b1-45aa-9afa-de0f0db8a618" providerId="AD" clId="Web-{B8ACF94A-87FE-4B14-ADB0-8E9E45B41BE5}" dt="2022-05-17T13:59:57.837" v="84" actId="14100"/>
          <ac:picMkLst>
            <pc:docMk/>
            <pc:sldMk cId="2345923850" sldId="267"/>
            <ac:picMk id="8" creationId="{698AF890-BCA5-D8E2-5454-6B8187084A51}"/>
          </ac:picMkLst>
        </pc:picChg>
        <pc:cxnChg chg="add del">
          <ac:chgData name="Kiran Kasu" userId="S::kasu.k@northeastern.edu::0dd55275-49b1-45aa-9afa-de0f0db8a618" providerId="AD" clId="Web-{B8ACF94A-87FE-4B14-ADB0-8E9E45B41BE5}" dt="2022-05-17T13:57:54.798" v="69"/>
          <ac:cxnSpMkLst>
            <pc:docMk/>
            <pc:sldMk cId="2345923850" sldId="267"/>
            <ac:cxnSpMk id="18" creationId="{ABAD74CF-CB22-463B-9031-D3BE16111B9B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7:54.798" v="69"/>
          <ac:cxnSpMkLst>
            <pc:docMk/>
            <pc:sldMk cId="2345923850" sldId="267"/>
            <ac:cxnSpMk id="22" creationId="{82B589D1-AB2D-469C-960E-40C719BA8281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7:54.798" v="69"/>
          <ac:cxnSpMkLst>
            <pc:docMk/>
            <pc:sldMk cId="2345923850" sldId="267"/>
            <ac:cxnSpMk id="24" creationId="{055BC9DE-F4C7-4F1F-833F-C0E20531FBC7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7:54.798" v="69"/>
          <ac:cxnSpMkLst>
            <pc:docMk/>
            <pc:sldMk cId="2345923850" sldId="267"/>
            <ac:cxnSpMk id="26" creationId="{E95C7366-6A36-4307-81CE-FBD79DFF0980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9:46.774" v="79"/>
          <ac:cxnSpMkLst>
            <pc:docMk/>
            <pc:sldMk cId="2345923850" sldId="267"/>
            <ac:cxnSpMk id="35" creationId="{ABAD74CF-CB22-463B-9031-D3BE16111B9B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9:46.774" v="79"/>
          <ac:cxnSpMkLst>
            <pc:docMk/>
            <pc:sldMk cId="2345923850" sldId="267"/>
            <ac:cxnSpMk id="39" creationId="{82B589D1-AB2D-469C-960E-40C719BA8281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9:46.774" v="79"/>
          <ac:cxnSpMkLst>
            <pc:docMk/>
            <pc:sldMk cId="2345923850" sldId="267"/>
            <ac:cxnSpMk id="41" creationId="{055BC9DE-F4C7-4F1F-833F-C0E20531FBC7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9:46.774" v="79"/>
          <ac:cxnSpMkLst>
            <pc:docMk/>
            <pc:sldMk cId="2345923850" sldId="267"/>
            <ac:cxnSpMk id="43" creationId="{E95C7366-6A36-4307-81CE-FBD79DFF0980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9:46.774" v="79"/>
          <ac:cxnSpMkLst>
            <pc:docMk/>
            <pc:sldMk cId="2345923850" sldId="267"/>
            <ac:cxnSpMk id="54" creationId="{ABAD74CF-CB22-463B-9031-D3BE16111B9B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9:46.774" v="79"/>
          <ac:cxnSpMkLst>
            <pc:docMk/>
            <pc:sldMk cId="2345923850" sldId="267"/>
            <ac:cxnSpMk id="58" creationId="{82B589D1-AB2D-469C-960E-40C719BA8281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9:46.774" v="79"/>
          <ac:cxnSpMkLst>
            <pc:docMk/>
            <pc:sldMk cId="2345923850" sldId="267"/>
            <ac:cxnSpMk id="60" creationId="{055BC9DE-F4C7-4F1F-833F-C0E20531FBC7}"/>
          </ac:cxnSpMkLst>
        </pc:cxnChg>
        <pc:cxnChg chg="add del">
          <ac:chgData name="Kiran Kasu" userId="S::kasu.k@northeastern.edu::0dd55275-49b1-45aa-9afa-de0f0db8a618" providerId="AD" clId="Web-{B8ACF94A-87FE-4B14-ADB0-8E9E45B41BE5}" dt="2022-05-17T13:59:46.774" v="79"/>
          <ac:cxnSpMkLst>
            <pc:docMk/>
            <pc:sldMk cId="2345923850" sldId="267"/>
            <ac:cxnSpMk id="62" creationId="{E95C7366-6A36-4307-81CE-FBD79DFF0980}"/>
          </ac:cxnSpMkLst>
        </pc:cxnChg>
      </pc:sldChg>
      <pc:sldChg chg="addSp delSp modSp add replId">
        <pc:chgData name="Kiran Kasu" userId="S::kasu.k@northeastern.edu::0dd55275-49b1-45aa-9afa-de0f0db8a618" providerId="AD" clId="Web-{B8ACF94A-87FE-4B14-ADB0-8E9E45B41BE5}" dt="2022-05-17T14:01:50.829" v="93" actId="14100"/>
        <pc:sldMkLst>
          <pc:docMk/>
          <pc:sldMk cId="3572838277" sldId="268"/>
        </pc:sldMkLst>
        <pc:spChg chg="add del mod">
          <ac:chgData name="Kiran Kasu" userId="S::kasu.k@northeastern.edu::0dd55275-49b1-45aa-9afa-de0f0db8a618" providerId="AD" clId="Web-{B8ACF94A-87FE-4B14-ADB0-8E9E45B41BE5}" dt="2022-05-17T14:01:37.141" v="88"/>
          <ac:spMkLst>
            <pc:docMk/>
            <pc:sldMk cId="3572838277" sldId="268"/>
            <ac:spMk id="7" creationId="{9E13CE18-1856-A96A-4CB3-E4BE03177CF1}"/>
          </ac:spMkLst>
        </pc:spChg>
        <pc:picChg chg="del">
          <ac:chgData name="Kiran Kasu" userId="S::kasu.k@northeastern.edu::0dd55275-49b1-45aa-9afa-de0f0db8a618" providerId="AD" clId="Web-{B8ACF94A-87FE-4B14-ADB0-8E9E45B41BE5}" dt="2022-05-17T14:01:34.344" v="87"/>
          <ac:picMkLst>
            <pc:docMk/>
            <pc:sldMk cId="3572838277" sldId="268"/>
            <ac:picMk id="8" creationId="{698AF890-BCA5-D8E2-5454-6B8187084A51}"/>
          </ac:picMkLst>
        </pc:picChg>
        <pc:picChg chg="add mod ord">
          <ac:chgData name="Kiran Kasu" userId="S::kasu.k@northeastern.edu::0dd55275-49b1-45aa-9afa-de0f0db8a618" providerId="AD" clId="Web-{B8ACF94A-87FE-4B14-ADB0-8E9E45B41BE5}" dt="2022-05-17T14:01:50.829" v="93" actId="14100"/>
          <ac:picMkLst>
            <pc:docMk/>
            <pc:sldMk cId="3572838277" sldId="268"/>
            <ac:picMk id="9" creationId="{11C89454-8823-38DB-06FA-63D75592FEBD}"/>
          </ac:picMkLst>
        </pc:picChg>
      </pc:sldChg>
    </pc:docChg>
  </pc:docChgLst>
  <pc:docChgLst>
    <pc:chgData name="Tanusha Erpula" userId="S::erpula.t@northeastern.edu::c6e4a60c-7574-4570-8f51-8d8a2d03757b" providerId="AD" clId="Web-{A5A32ACA-B5E7-4A2A-8D12-BBCFD0B6B73D}"/>
    <pc:docChg chg="addSld delSld modSld">
      <pc:chgData name="Tanusha Erpula" userId="S::erpula.t@northeastern.edu::c6e4a60c-7574-4570-8f51-8d8a2d03757b" providerId="AD" clId="Web-{A5A32ACA-B5E7-4A2A-8D12-BBCFD0B6B73D}" dt="2022-05-09T17:19:49.512" v="328" actId="20577"/>
      <pc:docMkLst>
        <pc:docMk/>
      </pc:docMkLst>
      <pc:sldChg chg="del">
        <pc:chgData name="Tanusha Erpula" userId="S::erpula.t@northeastern.edu::c6e4a60c-7574-4570-8f51-8d8a2d03757b" providerId="AD" clId="Web-{A5A32ACA-B5E7-4A2A-8D12-BBCFD0B6B73D}" dt="2022-05-09T16:33:31.535" v="1"/>
        <pc:sldMkLst>
          <pc:docMk/>
          <pc:sldMk cId="493239608" sldId="260"/>
        </pc:sldMkLst>
      </pc:sldChg>
      <pc:sldChg chg="modSp new">
        <pc:chgData name="Tanusha Erpula" userId="S::erpula.t@northeastern.edu::c6e4a60c-7574-4570-8f51-8d8a2d03757b" providerId="AD" clId="Web-{A5A32ACA-B5E7-4A2A-8D12-BBCFD0B6B73D}" dt="2022-05-09T17:19:49.512" v="328" actId="20577"/>
        <pc:sldMkLst>
          <pc:docMk/>
          <pc:sldMk cId="882479891" sldId="261"/>
        </pc:sldMkLst>
        <pc:spChg chg="mod">
          <ac:chgData name="Tanusha Erpula" userId="S::erpula.t@northeastern.edu::c6e4a60c-7574-4570-8f51-8d8a2d03757b" providerId="AD" clId="Web-{A5A32ACA-B5E7-4A2A-8D12-BBCFD0B6B73D}" dt="2022-05-09T16:33:43.506" v="11" actId="20577"/>
          <ac:spMkLst>
            <pc:docMk/>
            <pc:sldMk cId="882479891" sldId="261"/>
            <ac:spMk id="2" creationId="{3FF79B52-C29E-30E8-DD0D-A7A2E0AEE585}"/>
          </ac:spMkLst>
        </pc:spChg>
        <pc:spChg chg="mod">
          <ac:chgData name="Tanusha Erpula" userId="S::erpula.t@northeastern.edu::c6e4a60c-7574-4570-8f51-8d8a2d03757b" providerId="AD" clId="Web-{A5A32ACA-B5E7-4A2A-8D12-BBCFD0B6B73D}" dt="2022-05-09T17:19:49.512" v="328" actId="20577"/>
          <ac:spMkLst>
            <pc:docMk/>
            <pc:sldMk cId="882479891" sldId="261"/>
            <ac:spMk id="3" creationId="{ADF67548-FA50-0118-AEF9-023FBB0C57E5}"/>
          </ac:spMkLst>
        </pc:spChg>
      </pc:sldChg>
    </pc:docChg>
  </pc:docChgLst>
  <pc:docChgLst>
    <pc:chgData name="Kelvina Pethani" userId="S::pethani.k@northeastern.edu::7109afbc-4bbd-4396-9621-7d89d1975c15" providerId="AD" clId="Web-{833C5929-717B-4D0C-89C1-1555B1A6BB77}"/>
    <pc:docChg chg="addSld modSld">
      <pc:chgData name="Kelvina Pethani" userId="S::pethani.k@northeastern.edu::7109afbc-4bbd-4396-9621-7d89d1975c15" providerId="AD" clId="Web-{833C5929-717B-4D0C-89C1-1555B1A6BB77}" dt="2022-05-17T11:37:20.556" v="50" actId="20577"/>
      <pc:docMkLst>
        <pc:docMk/>
      </pc:docMkLst>
      <pc:sldChg chg="modSp">
        <pc:chgData name="Kelvina Pethani" userId="S::pethani.k@northeastern.edu::7109afbc-4bbd-4396-9621-7d89d1975c15" providerId="AD" clId="Web-{833C5929-717B-4D0C-89C1-1555B1A6BB77}" dt="2022-05-17T04:30:04.064" v="12" actId="20577"/>
        <pc:sldMkLst>
          <pc:docMk/>
          <pc:sldMk cId="2537361360" sldId="263"/>
        </pc:sldMkLst>
        <pc:spChg chg="mod">
          <ac:chgData name="Kelvina Pethani" userId="S::pethani.k@northeastern.edu::7109afbc-4bbd-4396-9621-7d89d1975c15" providerId="AD" clId="Web-{833C5929-717B-4D0C-89C1-1555B1A6BB77}" dt="2022-05-17T02:34:19.450" v="5" actId="20577"/>
          <ac:spMkLst>
            <pc:docMk/>
            <pc:sldMk cId="2537361360" sldId="263"/>
            <ac:spMk id="2" creationId="{FB250418-A2E8-6AC4-79D5-93FEF54248E2}"/>
          </ac:spMkLst>
        </pc:spChg>
        <pc:spChg chg="mod">
          <ac:chgData name="Kelvina Pethani" userId="S::pethani.k@northeastern.edu::7109afbc-4bbd-4396-9621-7d89d1975c15" providerId="AD" clId="Web-{833C5929-717B-4D0C-89C1-1555B1A6BB77}" dt="2022-05-17T04:30:04.064" v="12" actId="20577"/>
          <ac:spMkLst>
            <pc:docMk/>
            <pc:sldMk cId="2537361360" sldId="263"/>
            <ac:spMk id="3" creationId="{BACFB787-6820-FBCD-2983-A426D5322137}"/>
          </ac:spMkLst>
        </pc:spChg>
      </pc:sldChg>
      <pc:sldChg chg="modSp new">
        <pc:chgData name="Kelvina Pethani" userId="S::pethani.k@northeastern.edu::7109afbc-4bbd-4396-9621-7d89d1975c15" providerId="AD" clId="Web-{833C5929-717B-4D0C-89C1-1555B1A6BB77}" dt="2022-05-17T11:37:20.556" v="50" actId="20577"/>
        <pc:sldMkLst>
          <pc:docMk/>
          <pc:sldMk cId="3718639105" sldId="265"/>
        </pc:sldMkLst>
        <pc:spChg chg="mod">
          <ac:chgData name="Kelvina Pethani" userId="S::pethani.k@northeastern.edu::7109afbc-4bbd-4396-9621-7d89d1975c15" providerId="AD" clId="Web-{833C5929-717B-4D0C-89C1-1555B1A6BB77}" dt="2022-05-17T04:30:35.487" v="26" actId="20577"/>
          <ac:spMkLst>
            <pc:docMk/>
            <pc:sldMk cId="3718639105" sldId="265"/>
            <ac:spMk id="2" creationId="{6910E289-F2B8-8076-7F0F-DE609B1F0B03}"/>
          </ac:spMkLst>
        </pc:spChg>
        <pc:spChg chg="mod">
          <ac:chgData name="Kelvina Pethani" userId="S::pethani.k@northeastern.edu::7109afbc-4bbd-4396-9621-7d89d1975c15" providerId="AD" clId="Web-{833C5929-717B-4D0C-89C1-1555B1A6BB77}" dt="2022-05-17T11:37:20.556" v="50" actId="20577"/>
          <ac:spMkLst>
            <pc:docMk/>
            <pc:sldMk cId="3718639105" sldId="265"/>
            <ac:spMk id="3" creationId="{8B0E55F9-BF95-73E3-3033-B117A4F16551}"/>
          </ac:spMkLst>
        </pc:spChg>
      </pc:sldChg>
    </pc:docChg>
  </pc:docChgLst>
  <pc:docChgLst>
    <pc:chgData name="Kiran Kasu" userId="S::kasu.k@northeastern.edu::0dd55275-49b1-45aa-9afa-de0f0db8a618" providerId="AD" clId="Web-{48D99EE1-090A-41F9-9B6F-D63F0A2C33F6}"/>
    <pc:docChg chg="addSld modSld">
      <pc:chgData name="Kiran Kasu" userId="S::kasu.k@northeastern.edu::0dd55275-49b1-45aa-9afa-de0f0db8a618" providerId="AD" clId="Web-{48D99EE1-090A-41F9-9B6F-D63F0A2C33F6}" dt="2022-05-17T04:02:12.804" v="7" actId="20577"/>
      <pc:docMkLst>
        <pc:docMk/>
      </pc:docMkLst>
      <pc:sldChg chg="modSp new">
        <pc:chgData name="Kiran Kasu" userId="S::kasu.k@northeastern.edu::0dd55275-49b1-45aa-9afa-de0f0db8a618" providerId="AD" clId="Web-{48D99EE1-090A-41F9-9B6F-D63F0A2C33F6}" dt="2022-05-17T04:02:12.804" v="7" actId="20577"/>
        <pc:sldMkLst>
          <pc:docMk/>
          <pc:sldMk cId="3096566162" sldId="264"/>
        </pc:sldMkLst>
        <pc:spChg chg="mod">
          <ac:chgData name="Kiran Kasu" userId="S::kasu.k@northeastern.edu::0dd55275-49b1-45aa-9afa-de0f0db8a618" providerId="AD" clId="Web-{48D99EE1-090A-41F9-9B6F-D63F0A2C33F6}" dt="2022-05-17T04:02:12.804" v="7" actId="20577"/>
          <ac:spMkLst>
            <pc:docMk/>
            <pc:sldMk cId="3096566162" sldId="264"/>
            <ac:spMk id="2" creationId="{C4AD41DE-95C2-3440-EAC6-C5AF6278EA07}"/>
          </ac:spMkLst>
        </pc:spChg>
      </pc:sldChg>
    </pc:docChg>
  </pc:docChgLst>
  <pc:docChgLst>
    <pc:chgData name="Kiran Kasu" userId="S::kasu.k@northeastern.edu::0dd55275-49b1-45aa-9afa-de0f0db8a618" providerId="AD" clId="Web-{9623CED5-5FA0-4E66-BD1D-58BD0C0AF760}"/>
    <pc:docChg chg="modSld addMainMaster delMainMaster">
      <pc:chgData name="Kiran Kasu" userId="S::kasu.k@northeastern.edu::0dd55275-49b1-45aa-9afa-de0f0db8a618" providerId="AD" clId="Web-{9623CED5-5FA0-4E66-BD1D-58BD0C0AF760}" dt="2022-05-17T17:33:17.273" v="1309" actId="20577"/>
      <pc:docMkLst>
        <pc:docMk/>
      </pc:docMkLst>
      <pc:sldChg chg="modSp mod modClrScheme chgLayout">
        <pc:chgData name="Kiran Kasu" userId="S::kasu.k@northeastern.edu::0dd55275-49b1-45aa-9afa-de0f0db8a618" providerId="AD" clId="Web-{9623CED5-5FA0-4E66-BD1D-58BD0C0AF760}" dt="2022-05-17T17:21:05.225" v="997" actId="20577"/>
        <pc:sldMkLst>
          <pc:docMk/>
          <pc:sldMk cId="2928909008" sldId="256"/>
        </pc:sldMkLst>
        <pc:spChg chg="mod ord">
          <ac:chgData name="Kiran Kasu" userId="S::kasu.k@northeastern.edu::0dd55275-49b1-45aa-9afa-de0f0db8a618" providerId="AD" clId="Web-{9623CED5-5FA0-4E66-BD1D-58BD0C0AF760}" dt="2022-05-17T17:21:05.225" v="997" actId="20577"/>
          <ac:spMkLst>
            <pc:docMk/>
            <pc:sldMk cId="2928909008" sldId="256"/>
            <ac:spMk id="2" creationId="{7987D9C5-F7BB-468F-4070-415EE43893B9}"/>
          </ac:spMkLst>
        </pc:spChg>
        <pc:spChg chg="mod ord">
          <ac:chgData name="Kiran Kasu" userId="S::kasu.k@northeastern.edu::0dd55275-49b1-45aa-9afa-de0f0db8a618" providerId="AD" clId="Web-{9623CED5-5FA0-4E66-BD1D-58BD0C0AF760}" dt="2022-05-17T17:19:54.831" v="982" actId="20577"/>
          <ac:spMkLst>
            <pc:docMk/>
            <pc:sldMk cId="2928909008" sldId="256"/>
            <ac:spMk id="3" creationId="{1439EDF9-3554-A56B-158C-FD3EF8275D7D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928909008" sldId="256"/>
            <ac:spMk id="4" creationId="{7AF8B0FF-201E-740E-5B67-F7A7F2F7D4F1}"/>
          </ac:spMkLst>
        </pc:spChg>
        <pc:spChg chg="mod ord">
          <ac:chgData name="Kiran Kasu" userId="S::kasu.k@northeastern.edu::0dd55275-49b1-45aa-9afa-de0f0db8a618" providerId="AD" clId="Web-{9623CED5-5FA0-4E66-BD1D-58BD0C0AF760}" dt="2022-05-17T17:20:02.254" v="987" actId="20577"/>
          <ac:spMkLst>
            <pc:docMk/>
            <pc:sldMk cId="2928909008" sldId="256"/>
            <ac:spMk id="5" creationId="{20934559-2FAB-B140-CAF9-E005FE2364B0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928909008" sldId="256"/>
            <ac:spMk id="6" creationId="{57893508-E983-1BD2-47E2-D2394F5361D4}"/>
          </ac:spMkLst>
        </pc:spChg>
      </pc:sldChg>
      <pc:sldChg chg="addSp delSp modSp mod modClrScheme delDesignElem chgLayout">
        <pc:chgData name="Kiran Kasu" userId="S::kasu.k@northeastern.edu::0dd55275-49b1-45aa-9afa-de0f0db8a618" providerId="AD" clId="Web-{9623CED5-5FA0-4E66-BD1D-58BD0C0AF760}" dt="2022-05-17T17:20:45.427" v="994" actId="20577"/>
        <pc:sldMkLst>
          <pc:docMk/>
          <pc:sldMk cId="372189415" sldId="257"/>
        </pc:sldMkLst>
        <pc:spChg chg="mod ord">
          <ac:chgData name="Kiran Kasu" userId="S::kasu.k@northeastern.edu::0dd55275-49b1-45aa-9afa-de0f0db8a618" providerId="AD" clId="Web-{9623CED5-5FA0-4E66-BD1D-58BD0C0AF760}" dt="2022-05-17T17:20:45.427" v="994" actId="20577"/>
          <ac:spMkLst>
            <pc:docMk/>
            <pc:sldMk cId="372189415" sldId="257"/>
            <ac:spMk id="2" creationId="{069A23AC-8D4C-5D2C-7A21-86147E769339}"/>
          </ac:spMkLst>
        </pc:spChg>
        <pc:spChg chg="mod ord">
          <ac:chgData name="Kiran Kasu" userId="S::kasu.k@northeastern.edu::0dd55275-49b1-45aa-9afa-de0f0db8a618" providerId="AD" clId="Web-{9623CED5-5FA0-4E66-BD1D-58BD0C0AF760}" dt="2022-05-17T17:20:31.380" v="991" actId="14100"/>
          <ac:spMkLst>
            <pc:docMk/>
            <pc:sldMk cId="372189415" sldId="257"/>
            <ac:spMk id="3" creationId="{5BE6DE09-D7CF-3652-83C5-0D4577CED53C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43.315" v="6"/>
          <ac:spMkLst>
            <pc:docMk/>
            <pc:sldMk cId="372189415" sldId="257"/>
            <ac:spMk id="4" creationId="{12961132-11A0-D84D-E768-50F6D16F46EB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43.315" v="6"/>
          <ac:spMkLst>
            <pc:docMk/>
            <pc:sldMk cId="372189415" sldId="257"/>
            <ac:spMk id="5" creationId="{03EFD2BD-AF94-090A-6946-4B0F126A5300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43.315" v="6"/>
          <ac:spMkLst>
            <pc:docMk/>
            <pc:sldMk cId="372189415" sldId="257"/>
            <ac:spMk id="6" creationId="{D97A2611-19D6-6264-E9EA-02FAE99FECB8}"/>
          </ac:spMkLst>
        </pc:spChg>
        <pc:spChg chg="add">
          <ac:chgData name="Kiran Kasu" userId="S::kasu.k@northeastern.edu::0dd55275-49b1-45aa-9afa-de0f0db8a618" providerId="AD" clId="Web-{9623CED5-5FA0-4E66-BD1D-58BD0C0AF760}" dt="2022-05-17T16:18:43.315" v="6"/>
          <ac:spMkLst>
            <pc:docMk/>
            <pc:sldMk cId="372189415" sldId="257"/>
            <ac:spMk id="8" creationId="{3741B58E-3B65-4A01-A276-975AB2CF8A08}"/>
          </ac:spMkLst>
        </pc:spChg>
        <pc:spChg chg="add">
          <ac:chgData name="Kiran Kasu" userId="S::kasu.k@northeastern.edu::0dd55275-49b1-45aa-9afa-de0f0db8a618" providerId="AD" clId="Web-{9623CED5-5FA0-4E66-BD1D-58BD0C0AF760}" dt="2022-05-17T16:18:43.315" v="6"/>
          <ac:spMkLst>
            <pc:docMk/>
            <pc:sldMk cId="372189415" sldId="257"/>
            <ac:spMk id="9" creationId="{7AAC67C3-831B-4AB1-A259-DFB839CAFAFC}"/>
          </ac:spMkLst>
        </pc:spChg>
        <pc:spChg chg="add">
          <ac:chgData name="Kiran Kasu" userId="S::kasu.k@northeastern.edu::0dd55275-49b1-45aa-9afa-de0f0db8a618" providerId="AD" clId="Web-{9623CED5-5FA0-4E66-BD1D-58BD0C0AF760}" dt="2022-05-17T16:18:43.315" v="6"/>
          <ac:spMkLst>
            <pc:docMk/>
            <pc:sldMk cId="372189415" sldId="257"/>
            <ac:spMk id="10" creationId="{054B3F04-9EAC-45C0-B3CE-0387EEA10A0C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72189415" sldId="257"/>
            <ac:spMk id="11" creationId="{870F1165-C2FC-4313-ADED-D8514C00E1EE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72189415" sldId="257"/>
            <ac:spMk id="13" creationId="{3FD564DD-780E-4279-99FF-A16618E11908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72189415" sldId="257"/>
            <ac:spMk id="15" creationId="{F5BB14C7-B6E4-427D-AEAC-7A18D089F922}"/>
          </ac:spMkLst>
        </pc:sp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72189415" sldId="257"/>
            <ac:cxnSpMk id="17" creationId="{ABAD74CF-CB22-463B-9031-D3BE16111B9B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72189415" sldId="257"/>
            <ac:cxnSpMk id="19" creationId="{82B589D1-AB2D-469C-960E-40C719BA8281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72189415" sldId="257"/>
            <ac:cxnSpMk id="21" creationId="{055BC9DE-F4C7-4F1F-833F-C0E20531FBC7}"/>
          </ac:cxnSpMkLst>
        </pc:cxnChg>
      </pc:sldChg>
      <pc:sldChg chg="addSp delSp modSp mod setBg modClrScheme chgLayout">
        <pc:chgData name="Kiran Kasu" userId="S::kasu.k@northeastern.edu::0dd55275-49b1-45aa-9afa-de0f0db8a618" providerId="AD" clId="Web-{9623CED5-5FA0-4E66-BD1D-58BD0C0AF760}" dt="2022-05-17T17:23:19.622" v="1065" actId="1076"/>
        <pc:sldMkLst>
          <pc:docMk/>
          <pc:sldMk cId="3868470434" sldId="262"/>
        </pc:sldMkLst>
        <pc:spChg chg="mod ord">
          <ac:chgData name="Kiran Kasu" userId="S::kasu.k@northeastern.edu::0dd55275-49b1-45aa-9afa-de0f0db8a618" providerId="AD" clId="Web-{9623CED5-5FA0-4E66-BD1D-58BD0C0AF760}" dt="2022-05-17T17:22:56.683" v="1064" actId="1076"/>
          <ac:spMkLst>
            <pc:docMk/>
            <pc:sldMk cId="3868470434" sldId="262"/>
            <ac:spMk id="2" creationId="{9935E29E-B3A8-01E9-4183-36429E7CA2E0}"/>
          </ac:spMkLst>
        </pc:spChg>
        <pc:spChg chg="del mod ord">
          <ac:chgData name="Kiran Kasu" userId="S::kasu.k@northeastern.edu::0dd55275-49b1-45aa-9afa-de0f0db8a618" providerId="AD" clId="Web-{9623CED5-5FA0-4E66-BD1D-58BD0C0AF760}" dt="2022-05-17T16:18:51.159" v="7"/>
          <ac:spMkLst>
            <pc:docMk/>
            <pc:sldMk cId="3868470434" sldId="262"/>
            <ac:spMk id="3" creationId="{0EB4EC68-DA57-FCEC-63C1-2E10277B4A03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51.159" v="7"/>
          <ac:spMkLst>
            <pc:docMk/>
            <pc:sldMk cId="3868470434" sldId="262"/>
            <ac:spMk id="4" creationId="{423E2316-ECC2-5E0B-C51D-DC5ADA79DFF9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37:25.767" v="967" actId="20577"/>
          <ac:spMkLst>
            <pc:docMk/>
            <pc:sldMk cId="3868470434" sldId="262"/>
            <ac:spMk id="5" creationId="{E56C331F-B9E1-EBEA-F84F-5820862F6F3D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51.159" v="7"/>
          <ac:spMkLst>
            <pc:docMk/>
            <pc:sldMk cId="3868470434" sldId="262"/>
            <ac:spMk id="6" creationId="{83481204-A4FF-449E-BA45-918A6C18E474}"/>
          </ac:spMkLst>
        </pc:spChg>
        <pc:graphicFrameChg chg="add mod modGraphic">
          <ac:chgData name="Kiran Kasu" userId="S::kasu.k@northeastern.edu::0dd55275-49b1-45aa-9afa-de0f0db8a618" providerId="AD" clId="Web-{9623CED5-5FA0-4E66-BD1D-58BD0C0AF760}" dt="2022-05-17T17:23:19.622" v="1065" actId="1076"/>
          <ac:graphicFrameMkLst>
            <pc:docMk/>
            <pc:sldMk cId="3868470434" sldId="262"/>
            <ac:graphicFrameMk id="8" creationId="{01C7BC6F-184B-2806-FDB6-0380BC432C89}"/>
          </ac:graphicFrameMkLst>
        </pc:graphicFrameChg>
      </pc:sldChg>
      <pc:sldChg chg="modSp mod modClrScheme chgLayout">
        <pc:chgData name="Kiran Kasu" userId="S::kasu.k@northeastern.edu::0dd55275-49b1-45aa-9afa-de0f0db8a618" providerId="AD" clId="Web-{9623CED5-5FA0-4E66-BD1D-58BD0C0AF760}" dt="2022-05-17T17:31:57.097" v="1249" actId="20577"/>
        <pc:sldMkLst>
          <pc:docMk/>
          <pc:sldMk cId="2537361360" sldId="263"/>
        </pc:sldMkLst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537361360" sldId="263"/>
            <ac:spMk id="2" creationId="{FB250418-A2E8-6AC4-79D5-93FEF54248E2}"/>
          </ac:spMkLst>
        </pc:spChg>
        <pc:spChg chg="mod ord">
          <ac:chgData name="Kiran Kasu" userId="S::kasu.k@northeastern.edu::0dd55275-49b1-45aa-9afa-de0f0db8a618" providerId="AD" clId="Web-{9623CED5-5FA0-4E66-BD1D-58BD0C0AF760}" dt="2022-05-17T17:31:57.097" v="1249" actId="20577"/>
          <ac:spMkLst>
            <pc:docMk/>
            <pc:sldMk cId="2537361360" sldId="263"/>
            <ac:spMk id="3" creationId="{BACFB787-6820-FBCD-2983-A426D5322137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537361360" sldId="263"/>
            <ac:spMk id="4" creationId="{9B737D7E-04A5-82F0-6403-25CC0FAC2CCF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537361360" sldId="263"/>
            <ac:spMk id="5" creationId="{B5BFEA96-D4D6-4745-AE2F-AAC8A753ED6C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537361360" sldId="263"/>
            <ac:spMk id="6" creationId="{0DE0BBBA-1018-8166-D7E1-96B3FA9F2779}"/>
          </ac:spMkLst>
        </pc:spChg>
      </pc:sldChg>
      <pc:sldChg chg="addSp delSp modSp mod modClrScheme delDesignElem chgLayout">
        <pc:chgData name="Kiran Kasu" userId="S::kasu.k@northeastern.edu::0dd55275-49b1-45aa-9afa-de0f0db8a618" providerId="AD" clId="Web-{9623CED5-5FA0-4E66-BD1D-58BD0C0AF760}" dt="2022-05-17T17:26:34.333" v="1134" actId="20577"/>
        <pc:sldMkLst>
          <pc:docMk/>
          <pc:sldMk cId="3096566162" sldId="264"/>
        </pc:sldMkLst>
        <pc:spChg chg="mod ord">
          <ac:chgData name="Kiran Kasu" userId="S::kasu.k@northeastern.edu::0dd55275-49b1-45aa-9afa-de0f0db8a618" providerId="AD" clId="Web-{9623CED5-5FA0-4E66-BD1D-58BD0C0AF760}" dt="2022-05-17T17:26:34.333" v="1134" actId="20577"/>
          <ac:spMkLst>
            <pc:docMk/>
            <pc:sldMk cId="3096566162" sldId="264"/>
            <ac:spMk id="2" creationId="{C4AD41DE-95C2-3440-EAC6-C5AF6278EA07}"/>
          </ac:spMkLst>
        </pc:spChg>
        <pc:spChg chg="add mod">
          <ac:chgData name="Kiran Kasu" userId="S::kasu.k@northeastern.edu::0dd55275-49b1-45aa-9afa-de0f0db8a618" providerId="AD" clId="Web-{9623CED5-5FA0-4E66-BD1D-58BD0C0AF760}" dt="2022-05-17T16:37:05.892" v="955" actId="1076"/>
          <ac:spMkLst>
            <pc:docMk/>
            <pc:sldMk cId="3096566162" sldId="264"/>
            <ac:spMk id="3" creationId="{B44CD546-DA4C-FB35-FBD3-296EDA29E3E8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23:59.886" v="11"/>
          <ac:spMkLst>
            <pc:docMk/>
            <pc:sldMk cId="3096566162" sldId="264"/>
            <ac:spMk id="4" creationId="{7468EF9D-E777-C77A-3BAF-0214501F27D1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36:57.985" v="953" actId="20577"/>
          <ac:spMkLst>
            <pc:docMk/>
            <pc:sldMk cId="3096566162" sldId="264"/>
            <ac:spMk id="5" creationId="{07AF1258-F636-266D-8EA8-81F638423563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29:08.004" v="46" actId="20577"/>
          <ac:spMkLst>
            <pc:docMk/>
            <pc:sldMk cId="3096566162" sldId="264"/>
            <ac:spMk id="6" creationId="{54E61A3B-8439-38D3-2558-9340F5FA054C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24:15.605" v="18" actId="14100"/>
          <ac:spMkLst>
            <pc:docMk/>
            <pc:sldMk cId="3096566162" sldId="264"/>
            <ac:spMk id="11" creationId="{CA2D7F68-98A5-6483-57A8-D91720A5847D}"/>
          </ac:spMkLst>
        </pc:spChg>
        <pc:spChg chg="add">
          <ac:chgData name="Kiran Kasu" userId="S::kasu.k@northeastern.edu::0dd55275-49b1-45aa-9afa-de0f0db8a618" providerId="AD" clId="Web-{9623CED5-5FA0-4E66-BD1D-58BD0C0AF760}" dt="2022-05-17T16:23:59.886" v="11"/>
          <ac:spMkLst>
            <pc:docMk/>
            <pc:sldMk cId="3096566162" sldId="264"/>
            <ac:spMk id="13" creationId="{4E4490D0-3672-446A-AC12-B4830333BDDD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096566162" sldId="264"/>
            <ac:spMk id="14" creationId="{870F1165-C2FC-4313-ADED-D8514C00E1EE}"/>
          </ac:spMkLst>
        </pc:spChg>
        <pc:spChg chg="add">
          <ac:chgData name="Kiran Kasu" userId="S::kasu.k@northeastern.edu::0dd55275-49b1-45aa-9afa-de0f0db8a618" providerId="AD" clId="Web-{9623CED5-5FA0-4E66-BD1D-58BD0C0AF760}" dt="2022-05-17T16:23:59.886" v="11"/>
          <ac:spMkLst>
            <pc:docMk/>
            <pc:sldMk cId="3096566162" sldId="264"/>
            <ac:spMk id="15" creationId="{39CB82C2-DF65-4EC1-8280-F201D50F570B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096566162" sldId="264"/>
            <ac:spMk id="16" creationId="{3FD564DD-780E-4279-99FF-A16618E11908}"/>
          </ac:spMkLst>
        </pc:spChg>
        <pc:spChg chg="add">
          <ac:chgData name="Kiran Kasu" userId="S::kasu.k@northeastern.edu::0dd55275-49b1-45aa-9afa-de0f0db8a618" providerId="AD" clId="Web-{9623CED5-5FA0-4E66-BD1D-58BD0C0AF760}" dt="2022-05-17T16:23:59.886" v="11"/>
          <ac:spMkLst>
            <pc:docMk/>
            <pc:sldMk cId="3096566162" sldId="264"/>
            <ac:spMk id="19" creationId="{5A1B47C8-47A0-4A88-8830-6DEA3B5DE392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096566162" sldId="264"/>
            <ac:spMk id="20" creationId="{F5BB14C7-B6E4-427D-AEAC-7A18D089F922}"/>
          </ac:spMkLst>
        </pc:spChg>
        <pc:spChg chg="add">
          <ac:chgData name="Kiran Kasu" userId="S::kasu.k@northeastern.edu::0dd55275-49b1-45aa-9afa-de0f0db8a618" providerId="AD" clId="Web-{9623CED5-5FA0-4E66-BD1D-58BD0C0AF760}" dt="2022-05-17T16:23:59.886" v="11"/>
          <ac:spMkLst>
            <pc:docMk/>
            <pc:sldMk cId="3096566162" sldId="264"/>
            <ac:spMk id="21" creationId="{984BBFDD-E720-4805-A9C8-129FBBF6DD70}"/>
          </ac:spMkLst>
        </pc:spChg>
        <pc:spChg chg="add">
          <ac:chgData name="Kiran Kasu" userId="S::kasu.k@northeastern.edu::0dd55275-49b1-45aa-9afa-de0f0db8a618" providerId="AD" clId="Web-{9623CED5-5FA0-4E66-BD1D-58BD0C0AF760}" dt="2022-05-17T16:23:59.886" v="11"/>
          <ac:spMkLst>
            <pc:docMk/>
            <pc:sldMk cId="3096566162" sldId="264"/>
            <ac:spMk id="23" creationId="{5AC4BE46-4A77-42FE-9D15-065CDB2F847C}"/>
          </ac:spMkLst>
        </pc:spChg>
        <pc:picChg chg="mod ord">
          <ac:chgData name="Kiran Kasu" userId="S::kasu.k@northeastern.edu::0dd55275-49b1-45aa-9afa-de0f0db8a618" providerId="AD" clId="Web-{9623CED5-5FA0-4E66-BD1D-58BD0C0AF760}" dt="2022-05-17T16:37:02.532" v="954" actId="1076"/>
          <ac:picMkLst>
            <pc:docMk/>
            <pc:sldMk cId="3096566162" sldId="264"/>
            <ac:picMk id="7" creationId="{1CBCA4EE-E35A-3647-13A8-4E2C61904CA2}"/>
          </ac:picMkLst>
        </pc:picChg>
        <pc:cxnChg chg="add">
          <ac:chgData name="Kiran Kasu" userId="S::kasu.k@northeastern.edu::0dd55275-49b1-45aa-9afa-de0f0db8a618" providerId="AD" clId="Web-{9623CED5-5FA0-4E66-BD1D-58BD0C0AF760}" dt="2022-05-17T16:23:59.886" v="11"/>
          <ac:cxnSpMkLst>
            <pc:docMk/>
            <pc:sldMk cId="3096566162" sldId="264"/>
            <ac:cxnSpMk id="17" creationId="{7E1D4427-852B-4B37-8E76-0E9F1810BA2A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096566162" sldId="264"/>
            <ac:cxnSpMk id="18" creationId="{ABAD74CF-CB22-463B-9031-D3BE16111B9B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096566162" sldId="264"/>
            <ac:cxnSpMk id="22" creationId="{82B589D1-AB2D-469C-960E-40C719BA8281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096566162" sldId="264"/>
            <ac:cxnSpMk id="24" creationId="{055BC9DE-F4C7-4F1F-833F-C0E20531FBC7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096566162" sldId="264"/>
            <ac:cxnSpMk id="26" creationId="{E95C7366-6A36-4307-81CE-FBD79DFF0980}"/>
          </ac:cxnSpMkLst>
        </pc:cxnChg>
      </pc:sldChg>
      <pc:sldChg chg="modSp mod modClrScheme chgLayout">
        <pc:chgData name="Kiran Kasu" userId="S::kasu.k@northeastern.edu::0dd55275-49b1-45aa-9afa-de0f0db8a618" providerId="AD" clId="Web-{9623CED5-5FA0-4E66-BD1D-58BD0C0AF760}" dt="2022-05-17T17:33:17.273" v="1309" actId="20577"/>
        <pc:sldMkLst>
          <pc:docMk/>
          <pc:sldMk cId="3718639105" sldId="265"/>
        </pc:sldMkLst>
        <pc:spChg chg="mod ord">
          <ac:chgData name="Kiran Kasu" userId="S::kasu.k@northeastern.edu::0dd55275-49b1-45aa-9afa-de0f0db8a618" providerId="AD" clId="Web-{9623CED5-5FA0-4E66-BD1D-58BD0C0AF760}" dt="2022-05-17T17:33:01.413" v="1290" actId="20577"/>
          <ac:spMkLst>
            <pc:docMk/>
            <pc:sldMk cId="3718639105" sldId="265"/>
            <ac:spMk id="2" creationId="{6910E289-F2B8-8076-7F0F-DE609B1F0B03}"/>
          </ac:spMkLst>
        </pc:spChg>
        <pc:spChg chg="mod ord">
          <ac:chgData name="Kiran Kasu" userId="S::kasu.k@northeastern.edu::0dd55275-49b1-45aa-9afa-de0f0db8a618" providerId="AD" clId="Web-{9623CED5-5FA0-4E66-BD1D-58BD0C0AF760}" dt="2022-05-17T17:32:46.146" v="1273" actId="20577"/>
          <ac:spMkLst>
            <pc:docMk/>
            <pc:sldMk cId="3718639105" sldId="265"/>
            <ac:spMk id="3" creationId="{8B0E55F9-BF95-73E3-3033-B117A4F16551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718639105" sldId="265"/>
            <ac:spMk id="4" creationId="{55F23093-497D-8E5F-C9A6-4D35E89BD208}"/>
          </ac:spMkLst>
        </pc:spChg>
        <pc:spChg chg="mod ord">
          <ac:chgData name="Kiran Kasu" userId="S::kasu.k@northeastern.edu::0dd55275-49b1-45aa-9afa-de0f0db8a618" providerId="AD" clId="Web-{9623CED5-5FA0-4E66-BD1D-58BD0C0AF760}" dt="2022-05-17T17:33:17.273" v="1309" actId="20577"/>
          <ac:spMkLst>
            <pc:docMk/>
            <pc:sldMk cId="3718639105" sldId="265"/>
            <ac:spMk id="5" creationId="{1445AD3D-0034-E8F0-518C-EB1582126BF8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718639105" sldId="265"/>
            <ac:spMk id="6" creationId="{8DCA6D1A-1236-7460-2744-E317F7CF593B}"/>
          </ac:spMkLst>
        </pc:spChg>
      </pc:sldChg>
      <pc:sldChg chg="delSp modSp mod modClrScheme delDesignElem chgLayout">
        <pc:chgData name="Kiran Kasu" userId="S::kasu.k@northeastern.edu::0dd55275-49b1-45aa-9afa-de0f0db8a618" providerId="AD" clId="Web-{9623CED5-5FA0-4E66-BD1D-58BD0C0AF760}" dt="2022-05-17T16:18:09.705" v="0"/>
        <pc:sldMkLst>
          <pc:docMk/>
          <pc:sldMk cId="3483274828" sldId="266"/>
        </pc:sldMkLst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483274828" sldId="266"/>
            <ac:spMk id="2" creationId="{C4AD41DE-95C2-3440-EAC6-C5AF6278EA07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483274828" sldId="266"/>
            <ac:spMk id="4" creationId="{7468EF9D-E777-C77A-3BAF-0214501F27D1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483274828" sldId="266"/>
            <ac:spMk id="5" creationId="{07AF1258-F636-266D-8EA8-81F638423563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483274828" sldId="266"/>
            <ac:spMk id="6" creationId="{54E61A3B-8439-38D3-2558-9340F5FA054C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483274828" sldId="266"/>
            <ac:spMk id="11" creationId="{CA2D7F68-98A5-6483-57A8-D91720A5847D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483274828" sldId="266"/>
            <ac:spMk id="14" creationId="{870F1165-C2FC-4313-ADED-D8514C00E1EE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483274828" sldId="266"/>
            <ac:spMk id="16" creationId="{3FD564DD-780E-4279-99FF-A16618E11908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483274828" sldId="266"/>
            <ac:spMk id="20" creationId="{F5BB14C7-B6E4-427D-AEAC-7A18D089F922}"/>
          </ac:spMkLst>
        </pc:sp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483274828" sldId="266"/>
            <ac:cxnSpMk id="18" creationId="{ABAD74CF-CB22-463B-9031-D3BE16111B9B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483274828" sldId="266"/>
            <ac:cxnSpMk id="22" creationId="{82B589D1-AB2D-469C-960E-40C719BA8281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483274828" sldId="266"/>
            <ac:cxnSpMk id="24" creationId="{055BC9DE-F4C7-4F1F-833F-C0E20531FBC7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483274828" sldId="266"/>
            <ac:cxnSpMk id="26" creationId="{E95C7366-6A36-4307-81CE-FBD79DFF0980}"/>
          </ac:cxnSpMkLst>
        </pc:cxnChg>
      </pc:sldChg>
      <pc:sldChg chg="delSp modSp mod modClrScheme delDesignElem chgLayout">
        <pc:chgData name="Kiran Kasu" userId="S::kasu.k@northeastern.edu::0dd55275-49b1-45aa-9afa-de0f0db8a618" providerId="AD" clId="Web-{9623CED5-5FA0-4E66-BD1D-58BD0C0AF760}" dt="2022-05-17T16:18:09.705" v="0"/>
        <pc:sldMkLst>
          <pc:docMk/>
          <pc:sldMk cId="2345923850" sldId="267"/>
        </pc:sldMkLst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345923850" sldId="267"/>
            <ac:spMk id="2" creationId="{6D48133D-46B6-26DC-85F1-DE9F29E4AA47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345923850" sldId="267"/>
            <ac:spMk id="4" creationId="{48E9C179-EA53-AAF6-F9CD-5A5A622A1669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345923850" sldId="267"/>
            <ac:spMk id="5" creationId="{2198BFD4-1B54-C5EA-3718-757B1C8B8D85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345923850" sldId="267"/>
            <ac:spMk id="6" creationId="{BCC90048-DDF5-7037-CC8C-46FEC81A0FD5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345923850" sldId="267"/>
            <ac:spMk id="7" creationId="{9C16EBBF-C7AA-25D9-5C91-FD4C9EE6623A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345923850" sldId="267"/>
            <ac:spMk id="31" creationId="{870F1165-C2FC-4313-ADED-D8514C00E1EE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345923850" sldId="267"/>
            <ac:spMk id="33" creationId="{3FD564DD-780E-4279-99FF-A16618E11908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2345923850" sldId="267"/>
            <ac:spMk id="37" creationId="{F5BB14C7-B6E4-427D-AEAC-7A18D089F922}"/>
          </ac:spMkLst>
        </pc:sp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2345923850" sldId="267"/>
            <ac:cxnSpMk id="35" creationId="{ABAD74CF-CB22-463B-9031-D3BE16111B9B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2345923850" sldId="267"/>
            <ac:cxnSpMk id="39" creationId="{82B589D1-AB2D-469C-960E-40C719BA8281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2345923850" sldId="267"/>
            <ac:cxnSpMk id="41" creationId="{055BC9DE-F4C7-4F1F-833F-C0E20531FBC7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2345923850" sldId="267"/>
            <ac:cxnSpMk id="43" creationId="{E95C7366-6A36-4307-81CE-FBD79DFF0980}"/>
          </ac:cxnSpMkLst>
        </pc:cxnChg>
      </pc:sldChg>
      <pc:sldChg chg="delSp modSp mod modClrScheme delDesignElem chgLayout">
        <pc:chgData name="Kiran Kasu" userId="S::kasu.k@northeastern.edu::0dd55275-49b1-45aa-9afa-de0f0db8a618" providerId="AD" clId="Web-{9623CED5-5FA0-4E66-BD1D-58BD0C0AF760}" dt="2022-05-17T16:18:09.705" v="0"/>
        <pc:sldMkLst>
          <pc:docMk/>
          <pc:sldMk cId="3572838277" sldId="268"/>
        </pc:sldMkLst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572838277" sldId="268"/>
            <ac:spMk id="2" creationId="{6D48133D-46B6-26DC-85F1-DE9F29E4AA47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572838277" sldId="268"/>
            <ac:spMk id="4" creationId="{48E9C179-EA53-AAF6-F9CD-5A5A622A1669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572838277" sldId="268"/>
            <ac:spMk id="5" creationId="{2198BFD4-1B54-C5EA-3718-757B1C8B8D85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572838277" sldId="268"/>
            <ac:spMk id="6" creationId="{BCC90048-DDF5-7037-CC8C-46FEC81A0FD5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572838277" sldId="268"/>
            <ac:spMk id="7" creationId="{DCEFA2E6-5931-18FC-DC7F-382BEBFB67E7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572838277" sldId="268"/>
            <ac:spMk id="31" creationId="{870F1165-C2FC-4313-ADED-D8514C00E1EE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572838277" sldId="268"/>
            <ac:spMk id="33" creationId="{3FD564DD-780E-4279-99FF-A16618E11908}"/>
          </ac:spMkLst>
        </pc:spChg>
        <pc:spChg chg="del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3572838277" sldId="268"/>
            <ac:spMk id="37" creationId="{F5BB14C7-B6E4-427D-AEAC-7A18D089F922}"/>
          </ac:spMkLst>
        </pc:sp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572838277" sldId="268"/>
            <ac:cxnSpMk id="35" creationId="{ABAD74CF-CB22-463B-9031-D3BE16111B9B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572838277" sldId="268"/>
            <ac:cxnSpMk id="39" creationId="{82B589D1-AB2D-469C-960E-40C719BA8281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572838277" sldId="268"/>
            <ac:cxnSpMk id="41" creationId="{055BC9DE-F4C7-4F1F-833F-C0E20531FBC7}"/>
          </ac:cxnSpMkLst>
        </pc:cxnChg>
        <pc:cxnChg chg="del">
          <ac:chgData name="Kiran Kasu" userId="S::kasu.k@northeastern.edu::0dd55275-49b1-45aa-9afa-de0f0db8a618" providerId="AD" clId="Web-{9623CED5-5FA0-4E66-BD1D-58BD0C0AF760}" dt="2022-05-17T16:18:09.705" v="0"/>
          <ac:cxnSpMkLst>
            <pc:docMk/>
            <pc:sldMk cId="3572838277" sldId="268"/>
            <ac:cxnSpMk id="43" creationId="{E95C7366-6A36-4307-81CE-FBD79DFF0980}"/>
          </ac:cxnSpMkLst>
        </pc:cxnChg>
      </pc:sldChg>
      <pc:sldChg chg="modSp mod modClrScheme chgLayout">
        <pc:chgData name="Kiran Kasu" userId="S::kasu.k@northeastern.edu::0dd55275-49b1-45aa-9afa-de0f0db8a618" providerId="AD" clId="Web-{9623CED5-5FA0-4E66-BD1D-58BD0C0AF760}" dt="2022-05-17T16:18:09.705" v="0"/>
        <pc:sldMkLst>
          <pc:docMk/>
          <pc:sldMk cId="750316172" sldId="269"/>
        </pc:sldMkLst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750316172" sldId="269"/>
            <ac:spMk id="2" creationId="{D577F817-BDB6-4B03-D590-E40349CB90F5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750316172" sldId="269"/>
            <ac:spMk id="3" creationId="{EDE839E6-B192-A33F-43E7-0A1601C7B76E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750316172" sldId="269"/>
            <ac:spMk id="4" creationId="{19EA2863-8375-D368-67E7-49903E9B0168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750316172" sldId="269"/>
            <ac:spMk id="5" creationId="{9A870481-9F94-2105-421D-87CAB30C0C1F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18:09.705" v="0"/>
          <ac:spMkLst>
            <pc:docMk/>
            <pc:sldMk cId="750316172" sldId="269"/>
            <ac:spMk id="6" creationId="{17E9E5CC-E785-EAE9-36D6-CFAFF42E925A}"/>
          </ac:spMkLst>
        </pc:spChg>
      </pc:sldChg>
      <pc:sldChg chg="addSp delSp modSp mod modClrScheme chgLayout">
        <pc:chgData name="Kiran Kasu" userId="S::kasu.k@northeastern.edu::0dd55275-49b1-45aa-9afa-de0f0db8a618" providerId="AD" clId="Web-{9623CED5-5FA0-4E66-BD1D-58BD0C0AF760}" dt="2022-05-17T17:26:19.973" v="1133" actId="20577"/>
        <pc:sldMkLst>
          <pc:docMk/>
          <pc:sldMk cId="3137890617" sldId="270"/>
        </pc:sldMkLst>
        <pc:spChg chg="mod ord">
          <ac:chgData name="Kiran Kasu" userId="S::kasu.k@northeastern.edu::0dd55275-49b1-45aa-9afa-de0f0db8a618" providerId="AD" clId="Web-{9623CED5-5FA0-4E66-BD1D-58BD0C0AF760}" dt="2022-05-17T17:24:03.608" v="1075" actId="20577"/>
          <ac:spMkLst>
            <pc:docMk/>
            <pc:sldMk cId="3137890617" sldId="270"/>
            <ac:spMk id="2" creationId="{AF0D86A7-8851-2538-CA6D-4949BFAADFE2}"/>
          </ac:spMkLst>
        </pc:spChg>
        <pc:spChg chg="add del mod">
          <ac:chgData name="Kiran Kasu" userId="S::kasu.k@northeastern.edu::0dd55275-49b1-45aa-9afa-de0f0db8a618" providerId="AD" clId="Web-{9623CED5-5FA0-4E66-BD1D-58BD0C0AF760}" dt="2022-05-17T17:24:33.578" v="1088"/>
          <ac:spMkLst>
            <pc:docMk/>
            <pc:sldMk cId="3137890617" sldId="270"/>
            <ac:spMk id="3" creationId="{2EB68CF6-F506-4C3E-95AF-DA0250AA3608}"/>
          </ac:spMkLst>
        </pc:spChg>
        <pc:spChg chg="del mod ord">
          <ac:chgData name="Kiran Kasu" userId="S::kasu.k@northeastern.edu::0dd55275-49b1-45aa-9afa-de0f0db8a618" providerId="AD" clId="Web-{9623CED5-5FA0-4E66-BD1D-58BD0C0AF760}" dt="2022-05-17T16:30:09.115" v="71"/>
          <ac:spMkLst>
            <pc:docMk/>
            <pc:sldMk cId="3137890617" sldId="270"/>
            <ac:spMk id="3" creationId="{591228E2-BD83-C038-EF35-3A7B309B2155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31:44.133" v="810"/>
          <ac:spMkLst>
            <pc:docMk/>
            <pc:sldMk cId="3137890617" sldId="270"/>
            <ac:spMk id="4" creationId="{4C056170-2332-B0AE-B40F-D5708D71215C}"/>
          </ac:spMkLst>
        </pc:spChg>
        <pc:spChg chg="mod ord">
          <ac:chgData name="Kiran Kasu" userId="S::kasu.k@northeastern.edu::0dd55275-49b1-45aa-9afa-de0f0db8a618" providerId="AD" clId="Web-{9623CED5-5FA0-4E66-BD1D-58BD0C0AF760}" dt="2022-05-17T17:25:19.392" v="1092" actId="20577"/>
          <ac:spMkLst>
            <pc:docMk/>
            <pc:sldMk cId="3137890617" sldId="270"/>
            <ac:spMk id="5" creationId="{69EC57A1-7468-897B-56E3-1218F6B030DF}"/>
          </ac:spMkLst>
        </pc:spChg>
        <pc:spChg chg="mod ord">
          <ac:chgData name="Kiran Kasu" userId="S::kasu.k@northeastern.edu::0dd55275-49b1-45aa-9afa-de0f0db8a618" providerId="AD" clId="Web-{9623CED5-5FA0-4E66-BD1D-58BD0C0AF760}" dt="2022-05-17T16:35:19.076" v="884" actId="1076"/>
          <ac:spMkLst>
            <pc:docMk/>
            <pc:sldMk cId="3137890617" sldId="270"/>
            <ac:spMk id="6" creationId="{CD644CDA-77C3-4CFC-2EC4-5A4A34E6F176}"/>
          </ac:spMkLst>
        </pc:spChg>
        <pc:spChg chg="add del mod">
          <ac:chgData name="Kiran Kasu" userId="S::kasu.k@northeastern.edu::0dd55275-49b1-45aa-9afa-de0f0db8a618" providerId="AD" clId="Web-{9623CED5-5FA0-4E66-BD1D-58BD0C0AF760}" dt="2022-05-17T17:24:30.406" v="1086"/>
          <ac:spMkLst>
            <pc:docMk/>
            <pc:sldMk cId="3137890617" sldId="270"/>
            <ac:spMk id="7" creationId="{F15822E4-F88D-2F85-1DB2-56B626ADFE1E}"/>
          </ac:spMkLst>
        </pc:spChg>
        <pc:spChg chg="add mod">
          <ac:chgData name="Kiran Kasu" userId="S::kasu.k@northeastern.edu::0dd55275-49b1-45aa-9afa-de0f0db8a618" providerId="AD" clId="Web-{9623CED5-5FA0-4E66-BD1D-58BD0C0AF760}" dt="2022-05-17T16:30:09.193" v="73"/>
          <ac:spMkLst>
            <pc:docMk/>
            <pc:sldMk cId="3137890617" sldId="270"/>
            <ac:spMk id="9" creationId="{7A309922-4AFD-B675-62B1-91E6DEB9D3BE}"/>
          </ac:spMkLst>
        </pc:spChg>
        <pc:spChg chg="add mod ord">
          <ac:chgData name="Kiran Kasu" userId="S::kasu.k@northeastern.edu::0dd55275-49b1-45aa-9afa-de0f0db8a618" providerId="AD" clId="Web-{9623CED5-5FA0-4E66-BD1D-58BD0C0AF760}" dt="2022-05-17T17:24:10.733" v="1077" actId="14100"/>
          <ac:spMkLst>
            <pc:docMk/>
            <pc:sldMk cId="3137890617" sldId="270"/>
            <ac:spMk id="10" creationId="{588A0642-1326-DD5B-ECCB-4AD1F7366BD3}"/>
          </ac:spMkLst>
        </pc:spChg>
        <pc:spChg chg="add del mod">
          <ac:chgData name="Kiran Kasu" userId="S::kasu.k@northeastern.edu::0dd55275-49b1-45aa-9afa-de0f0db8a618" providerId="AD" clId="Web-{9623CED5-5FA0-4E66-BD1D-58BD0C0AF760}" dt="2022-05-17T17:24:27.578" v="1084"/>
          <ac:spMkLst>
            <pc:docMk/>
            <pc:sldMk cId="3137890617" sldId="270"/>
            <ac:spMk id="11" creationId="{47D4311C-88D6-8EF6-1F3A-25DFEB1E1442}"/>
          </ac:spMkLst>
        </pc:spChg>
        <pc:spChg chg="add del">
          <ac:chgData name="Kiran Kasu" userId="S::kasu.k@northeastern.edu::0dd55275-49b1-45aa-9afa-de0f0db8a618" providerId="AD" clId="Web-{9623CED5-5FA0-4E66-BD1D-58BD0C0AF760}" dt="2022-05-17T17:24:24.812" v="1082"/>
          <ac:spMkLst>
            <pc:docMk/>
            <pc:sldMk cId="3137890617" sldId="270"/>
            <ac:spMk id="12" creationId="{D30C3D52-408B-4B42-1A26-447DCED1B579}"/>
          </ac:spMkLst>
        </pc:spChg>
        <pc:spChg chg="add mod">
          <ac:chgData name="Kiran Kasu" userId="S::kasu.k@northeastern.edu::0dd55275-49b1-45aa-9afa-de0f0db8a618" providerId="AD" clId="Web-{9623CED5-5FA0-4E66-BD1D-58BD0C0AF760}" dt="2022-05-17T17:26:19.973" v="1133" actId="20577"/>
          <ac:spMkLst>
            <pc:docMk/>
            <pc:sldMk cId="3137890617" sldId="270"/>
            <ac:spMk id="13" creationId="{87D5FF97-F806-1B7E-AF98-7FBE6523EE51}"/>
          </ac:spMkLst>
        </pc:spChg>
        <pc:graphicFrameChg chg="add mod ord modGraphic">
          <ac:chgData name="Kiran Kasu" userId="S::kasu.k@northeastern.edu::0dd55275-49b1-45aa-9afa-de0f0db8a618" providerId="AD" clId="Web-{9623CED5-5FA0-4E66-BD1D-58BD0C0AF760}" dt="2022-05-17T17:25:04.689" v="1091"/>
          <ac:graphicFrameMkLst>
            <pc:docMk/>
            <pc:sldMk cId="3137890617" sldId="270"/>
            <ac:graphicFrameMk id="8" creationId="{A1FDC2FC-E4EB-4369-1961-C4C067D4910F}"/>
          </ac:graphicFrameMkLst>
        </pc:graphicFrameChg>
      </pc:sldChg>
      <pc:sldChg chg="modSp">
        <pc:chgData name="Kiran Kasu" userId="S::kasu.k@northeastern.edu::0dd55275-49b1-45aa-9afa-de0f0db8a618" providerId="AD" clId="Web-{9623CED5-5FA0-4E66-BD1D-58BD0C0AF760}" dt="2022-05-17T17:30:30.031" v="1198" actId="20577"/>
        <pc:sldMkLst>
          <pc:docMk/>
          <pc:sldMk cId="3888444180" sldId="271"/>
        </pc:sldMkLst>
        <pc:spChg chg="mod">
          <ac:chgData name="Kiran Kasu" userId="S::kasu.k@northeastern.edu::0dd55275-49b1-45aa-9afa-de0f0db8a618" providerId="AD" clId="Web-{9623CED5-5FA0-4E66-BD1D-58BD0C0AF760}" dt="2022-05-17T17:30:30.031" v="1198" actId="20577"/>
          <ac:spMkLst>
            <pc:docMk/>
            <pc:sldMk cId="3888444180" sldId="271"/>
            <ac:spMk id="5" creationId="{07AF1258-F636-266D-8EA8-81F638423563}"/>
          </ac:spMkLst>
        </pc:spChg>
      </pc:sldChg>
      <pc:sldChg chg="addSp delSp modSp mod setBg">
        <pc:chgData name="Kiran Kasu" userId="S::kasu.k@northeastern.edu::0dd55275-49b1-45aa-9afa-de0f0db8a618" providerId="AD" clId="Web-{9623CED5-5FA0-4E66-BD1D-58BD0C0AF760}" dt="2022-05-17T17:29:58.748" v="1179"/>
        <pc:sldMkLst>
          <pc:docMk/>
          <pc:sldMk cId="2339953035" sldId="274"/>
        </pc:sldMkLst>
        <pc:spChg chg="mod">
          <ac:chgData name="Kiran Kasu" userId="S::kasu.k@northeastern.edu::0dd55275-49b1-45aa-9afa-de0f0db8a618" providerId="AD" clId="Web-{9623CED5-5FA0-4E66-BD1D-58BD0C0AF760}" dt="2022-05-17T17:29:22.106" v="1167" actId="20577"/>
          <ac:spMkLst>
            <pc:docMk/>
            <pc:sldMk cId="2339953035" sldId="274"/>
            <ac:spMk id="2" creationId="{6A446110-1093-50B3-37B0-08BE342D928C}"/>
          </ac:spMkLst>
        </pc:spChg>
        <pc:spChg chg="add mod">
          <ac:chgData name="Kiran Kasu" userId="S::kasu.k@northeastern.edu::0dd55275-49b1-45aa-9afa-de0f0db8a618" providerId="AD" clId="Web-{9623CED5-5FA0-4E66-BD1D-58BD0C0AF760}" dt="2022-05-17T17:29:58.748" v="1179"/>
          <ac:spMkLst>
            <pc:docMk/>
            <pc:sldMk cId="2339953035" sldId="274"/>
            <ac:spMk id="3" creationId="{C218EF63-B4D5-E4A9-138C-CEC6C0E2792C}"/>
          </ac:spMkLst>
        </pc:spChg>
        <pc:spChg chg="mod">
          <ac:chgData name="Kiran Kasu" userId="S::kasu.k@northeastern.edu::0dd55275-49b1-45aa-9afa-de0f0db8a618" providerId="AD" clId="Web-{9623CED5-5FA0-4E66-BD1D-58BD0C0AF760}" dt="2022-05-17T17:29:31.200" v="1171" actId="14100"/>
          <ac:spMkLst>
            <pc:docMk/>
            <pc:sldMk cId="2339953035" sldId="274"/>
            <ac:spMk id="4" creationId="{066C8973-5802-336E-EB15-942B1C37AEF8}"/>
          </ac:spMkLst>
        </pc:spChg>
        <pc:spChg chg="add del">
          <ac:chgData name="Kiran Kasu" userId="S::kasu.k@northeastern.edu::0dd55275-49b1-45aa-9afa-de0f0db8a618" providerId="AD" clId="Web-{9623CED5-5FA0-4E66-BD1D-58BD0C0AF760}" dt="2022-05-17T17:27:34.476" v="1150"/>
          <ac:spMkLst>
            <pc:docMk/>
            <pc:sldMk cId="2339953035" sldId="274"/>
            <ac:spMk id="6" creationId="{E9C4497E-02CD-176C-4C41-E22437A4302C}"/>
          </ac:spMkLst>
        </pc:spChg>
        <pc:spChg chg="add mod">
          <ac:chgData name="Kiran Kasu" userId="S::kasu.k@northeastern.edu::0dd55275-49b1-45aa-9afa-de0f0db8a618" providerId="AD" clId="Web-{9623CED5-5FA0-4E66-BD1D-58BD0C0AF760}" dt="2022-05-17T17:28:09.478" v="1154"/>
          <ac:spMkLst>
            <pc:docMk/>
            <pc:sldMk cId="2339953035" sldId="274"/>
            <ac:spMk id="8" creationId="{A8DBA73F-5D4B-12D3-022C-C4AAE4ABAD37}"/>
          </ac:spMkLst>
        </pc:spChg>
        <pc:spChg chg="add">
          <ac:chgData name="Kiran Kasu" userId="S::kasu.k@northeastern.edu::0dd55275-49b1-45aa-9afa-de0f0db8a618" providerId="AD" clId="Web-{9623CED5-5FA0-4E66-BD1D-58BD0C0AF760}" dt="2022-05-17T17:28:09.478" v="1154"/>
          <ac:spMkLst>
            <pc:docMk/>
            <pc:sldMk cId="2339953035" sldId="274"/>
            <ac:spMk id="15" creationId="{7D379150-F6B4-45C8-BE10-6B278AD400EB}"/>
          </ac:spMkLst>
        </pc:spChg>
        <pc:spChg chg="add">
          <ac:chgData name="Kiran Kasu" userId="S::kasu.k@northeastern.edu::0dd55275-49b1-45aa-9afa-de0f0db8a618" providerId="AD" clId="Web-{9623CED5-5FA0-4E66-BD1D-58BD0C0AF760}" dt="2022-05-17T17:28:09.478" v="1154"/>
          <ac:spMkLst>
            <pc:docMk/>
            <pc:sldMk cId="2339953035" sldId="274"/>
            <ac:spMk id="17" creationId="{5FFCF544-A370-4A5D-A95F-CA6E0E7191E6}"/>
          </ac:spMkLst>
        </pc:spChg>
        <pc:spChg chg="add">
          <ac:chgData name="Kiran Kasu" userId="S::kasu.k@northeastern.edu::0dd55275-49b1-45aa-9afa-de0f0db8a618" providerId="AD" clId="Web-{9623CED5-5FA0-4E66-BD1D-58BD0C0AF760}" dt="2022-05-17T17:28:09.478" v="1154"/>
          <ac:spMkLst>
            <pc:docMk/>
            <pc:sldMk cId="2339953035" sldId="274"/>
            <ac:spMk id="21" creationId="{44CC594A-A820-450F-B363-C19201FCFEC6}"/>
          </ac:spMkLst>
        </pc:spChg>
        <pc:spChg chg="add">
          <ac:chgData name="Kiran Kasu" userId="S::kasu.k@northeastern.edu::0dd55275-49b1-45aa-9afa-de0f0db8a618" providerId="AD" clId="Web-{9623CED5-5FA0-4E66-BD1D-58BD0C0AF760}" dt="2022-05-17T17:28:09.478" v="1154"/>
          <ac:spMkLst>
            <pc:docMk/>
            <pc:sldMk cId="2339953035" sldId="274"/>
            <ac:spMk id="23" creationId="{59FAB3DA-E9ED-4574-ABCC-378BC0FF1BBC}"/>
          </ac:spMkLst>
        </pc:spChg>
        <pc:spChg chg="add">
          <ac:chgData name="Kiran Kasu" userId="S::kasu.k@northeastern.edu::0dd55275-49b1-45aa-9afa-de0f0db8a618" providerId="AD" clId="Web-{9623CED5-5FA0-4E66-BD1D-58BD0C0AF760}" dt="2022-05-17T17:28:09.478" v="1154"/>
          <ac:spMkLst>
            <pc:docMk/>
            <pc:sldMk cId="2339953035" sldId="274"/>
            <ac:spMk id="25" creationId="{53B8D6B0-55D6-48DC-86D8-FD95D5F118AB}"/>
          </ac:spMkLst>
        </pc:spChg>
        <pc:graphicFrameChg chg="add mod modGraphic">
          <ac:chgData name="Kiran Kasu" userId="S::kasu.k@northeastern.edu::0dd55275-49b1-45aa-9afa-de0f0db8a618" providerId="AD" clId="Web-{9623CED5-5FA0-4E66-BD1D-58BD0C0AF760}" dt="2022-05-17T17:29:10.340" v="1164"/>
          <ac:graphicFrameMkLst>
            <pc:docMk/>
            <pc:sldMk cId="2339953035" sldId="274"/>
            <ac:graphicFrameMk id="10" creationId="{B25BC706-97B4-7875-913A-91D7AEAED72E}"/>
          </ac:graphicFrameMkLst>
        </pc:graphicFrameChg>
        <pc:cxnChg chg="add">
          <ac:chgData name="Kiran Kasu" userId="S::kasu.k@northeastern.edu::0dd55275-49b1-45aa-9afa-de0f0db8a618" providerId="AD" clId="Web-{9623CED5-5FA0-4E66-BD1D-58BD0C0AF760}" dt="2022-05-17T17:28:09.478" v="1154"/>
          <ac:cxnSpMkLst>
            <pc:docMk/>
            <pc:sldMk cId="2339953035" sldId="274"/>
            <ac:cxnSpMk id="19" creationId="{6EEB3B97-A638-498B-8083-54191CE71E01}"/>
          </ac:cxnSpMkLst>
        </pc:cxnChg>
      </pc:sldChg>
      <pc:sldMasterChg chg="del delSldLayout">
        <pc:chgData name="Kiran Kasu" userId="S::kasu.k@northeastern.edu::0dd55275-49b1-45aa-9afa-de0f0db8a618" providerId="AD" clId="Web-{9623CED5-5FA0-4E66-BD1D-58BD0C0AF760}" dt="2022-05-17T16:18:09.705" v="0"/>
        <pc:sldMasterMkLst>
          <pc:docMk/>
          <pc:sldMasterMk cId="2221938579" sldId="2147483711"/>
        </pc:sldMasterMkLst>
        <pc:sldLayoutChg chg="del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2221938579" sldId="2147483711"/>
            <pc:sldLayoutMk cId="2089385755" sldId="2147483700"/>
          </pc:sldLayoutMkLst>
        </pc:sldLayoutChg>
        <pc:sldLayoutChg chg="del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2221938579" sldId="2147483711"/>
            <pc:sldLayoutMk cId="2744727229" sldId="2147483701"/>
          </pc:sldLayoutMkLst>
        </pc:sldLayoutChg>
        <pc:sldLayoutChg chg="del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2221938579" sldId="2147483711"/>
            <pc:sldLayoutMk cId="2303777176" sldId="2147483702"/>
          </pc:sldLayoutMkLst>
        </pc:sldLayoutChg>
        <pc:sldLayoutChg chg="del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2221938579" sldId="2147483711"/>
            <pc:sldLayoutMk cId="995816930" sldId="2147483703"/>
          </pc:sldLayoutMkLst>
        </pc:sldLayoutChg>
        <pc:sldLayoutChg chg="del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2221938579" sldId="2147483711"/>
            <pc:sldLayoutMk cId="1576406342" sldId="2147483704"/>
          </pc:sldLayoutMkLst>
        </pc:sldLayoutChg>
        <pc:sldLayoutChg chg="del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2221938579" sldId="2147483711"/>
            <pc:sldLayoutMk cId="1508048989" sldId="2147483705"/>
          </pc:sldLayoutMkLst>
        </pc:sldLayoutChg>
        <pc:sldLayoutChg chg="del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2221938579" sldId="2147483711"/>
            <pc:sldLayoutMk cId="1990623609" sldId="2147483706"/>
          </pc:sldLayoutMkLst>
        </pc:sldLayoutChg>
        <pc:sldLayoutChg chg="del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2221938579" sldId="2147483711"/>
            <pc:sldLayoutMk cId="3179870008" sldId="2147483707"/>
          </pc:sldLayoutMkLst>
        </pc:sldLayoutChg>
        <pc:sldLayoutChg chg="del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2221938579" sldId="2147483711"/>
            <pc:sldLayoutMk cId="3536833757" sldId="2147483708"/>
          </pc:sldLayoutMkLst>
        </pc:sldLayoutChg>
        <pc:sldLayoutChg chg="del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2221938579" sldId="2147483711"/>
            <pc:sldLayoutMk cId="1622256846" sldId="2147483709"/>
          </pc:sldLayoutMkLst>
        </pc:sldLayoutChg>
        <pc:sldLayoutChg chg="del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2221938579" sldId="2147483711"/>
            <pc:sldLayoutMk cId="2187469073" sldId="2147483710"/>
          </pc:sldLayoutMkLst>
        </pc:sldLayoutChg>
      </pc:sldMasterChg>
      <pc:sldMasterChg chg="add addSldLayout modSldLayout">
        <pc:chgData name="Kiran Kasu" userId="S::kasu.k@northeastern.edu::0dd55275-49b1-45aa-9afa-de0f0db8a618" providerId="AD" clId="Web-{9623CED5-5FA0-4E66-BD1D-58BD0C0AF760}" dt="2022-05-17T16:18:09.705" v="0"/>
        <pc:sldMasterMkLst>
          <pc:docMk/>
          <pc:sldMasterMk cId="529322042" sldId="2147483712"/>
        </pc:sldMasterMkLst>
        <pc:sldLayoutChg chg="add mod replId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529322042" sldId="2147483712"/>
            <pc:sldLayoutMk cId="1455941091" sldId="2147483713"/>
          </pc:sldLayoutMkLst>
        </pc:sldLayoutChg>
        <pc:sldLayoutChg chg="add mod replId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529322042" sldId="2147483712"/>
            <pc:sldLayoutMk cId="845706741" sldId="2147483714"/>
          </pc:sldLayoutMkLst>
        </pc:sldLayoutChg>
        <pc:sldLayoutChg chg="add mod replId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529322042" sldId="2147483712"/>
            <pc:sldLayoutMk cId="1635773231" sldId="2147483715"/>
          </pc:sldLayoutMkLst>
        </pc:sldLayoutChg>
        <pc:sldLayoutChg chg="add mod replId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529322042" sldId="2147483712"/>
            <pc:sldLayoutMk cId="4227274523" sldId="2147483716"/>
          </pc:sldLayoutMkLst>
        </pc:sldLayoutChg>
        <pc:sldLayoutChg chg="add mod replId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529322042" sldId="2147483712"/>
            <pc:sldLayoutMk cId="1110122425" sldId="2147483717"/>
          </pc:sldLayoutMkLst>
        </pc:sldLayoutChg>
        <pc:sldLayoutChg chg="add mod replId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529322042" sldId="2147483712"/>
            <pc:sldLayoutMk cId="1701979293" sldId="2147483718"/>
          </pc:sldLayoutMkLst>
        </pc:sldLayoutChg>
        <pc:sldLayoutChg chg="add mod replId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529322042" sldId="2147483712"/>
            <pc:sldLayoutMk cId="1531681107" sldId="2147483719"/>
          </pc:sldLayoutMkLst>
        </pc:sldLayoutChg>
        <pc:sldLayoutChg chg="add mod replId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529322042" sldId="2147483712"/>
            <pc:sldLayoutMk cId="1810084116" sldId="2147483720"/>
          </pc:sldLayoutMkLst>
        </pc:sldLayoutChg>
        <pc:sldLayoutChg chg="add mod replId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529322042" sldId="2147483712"/>
            <pc:sldLayoutMk cId="2744391056" sldId="2147483721"/>
          </pc:sldLayoutMkLst>
        </pc:sldLayoutChg>
        <pc:sldLayoutChg chg="add mod replId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529322042" sldId="2147483712"/>
            <pc:sldLayoutMk cId="620828490" sldId="2147483722"/>
          </pc:sldLayoutMkLst>
        </pc:sldLayoutChg>
        <pc:sldLayoutChg chg="add mod replId">
          <pc:chgData name="Kiran Kasu" userId="S::kasu.k@northeastern.edu::0dd55275-49b1-45aa-9afa-de0f0db8a618" providerId="AD" clId="Web-{9623CED5-5FA0-4E66-BD1D-58BD0C0AF760}" dt="2022-05-17T16:18:09.705" v="0"/>
          <pc:sldLayoutMkLst>
            <pc:docMk/>
            <pc:sldMasterMk cId="529322042" sldId="2147483712"/>
            <pc:sldLayoutMk cId="1083214716" sldId="2147483723"/>
          </pc:sldLayoutMkLst>
        </pc:sldLayoutChg>
      </pc:sldMasterChg>
    </pc:docChg>
  </pc:docChgLst>
  <pc:docChgLst>
    <pc:chgData name="Tanusha Erpula" userId="S::erpula.t@northeastern.edu::c6e4a60c-7574-4570-8f51-8d8a2d03757b" providerId="AD" clId="Web-{DFAB9EEB-5480-4312-A297-D1BDAD0ABAD9}"/>
    <pc:docChg chg="modSld">
      <pc:chgData name="Tanusha Erpula" userId="S::erpula.t@northeastern.edu::c6e4a60c-7574-4570-8f51-8d8a2d03757b" providerId="AD" clId="Web-{DFAB9EEB-5480-4312-A297-D1BDAD0ABAD9}" dt="2022-05-17T19:05:13.697" v="65" actId="20577"/>
      <pc:docMkLst>
        <pc:docMk/>
      </pc:docMkLst>
      <pc:sldChg chg="modSp">
        <pc:chgData name="Tanusha Erpula" userId="S::erpula.t@northeastern.edu::c6e4a60c-7574-4570-8f51-8d8a2d03757b" providerId="AD" clId="Web-{DFAB9EEB-5480-4312-A297-D1BDAD0ABAD9}" dt="2022-05-17T19:03:37.882" v="34" actId="20577"/>
        <pc:sldMkLst>
          <pc:docMk/>
          <pc:sldMk cId="3888444180" sldId="271"/>
        </pc:sldMkLst>
        <pc:spChg chg="mod">
          <ac:chgData name="Tanusha Erpula" userId="S::erpula.t@northeastern.edu::c6e4a60c-7574-4570-8f51-8d8a2d03757b" providerId="AD" clId="Web-{DFAB9EEB-5480-4312-A297-D1BDAD0ABAD9}" dt="2022-05-17T19:03:37.882" v="34" actId="20577"/>
          <ac:spMkLst>
            <pc:docMk/>
            <pc:sldMk cId="3888444180" sldId="271"/>
            <ac:spMk id="11" creationId="{CA2D7F68-98A5-6483-57A8-D91720A5847D}"/>
          </ac:spMkLst>
        </pc:spChg>
      </pc:sldChg>
      <pc:sldChg chg="modSp">
        <pc:chgData name="Tanusha Erpula" userId="S::erpula.t@northeastern.edu::c6e4a60c-7574-4570-8f51-8d8a2d03757b" providerId="AD" clId="Web-{DFAB9EEB-5480-4312-A297-D1BDAD0ABAD9}" dt="2022-05-17T19:05:13.697" v="65" actId="20577"/>
        <pc:sldMkLst>
          <pc:docMk/>
          <pc:sldMk cId="1467687350" sldId="272"/>
        </pc:sldMkLst>
        <pc:spChg chg="mod">
          <ac:chgData name="Tanusha Erpula" userId="S::erpula.t@northeastern.edu::c6e4a60c-7574-4570-8f51-8d8a2d03757b" providerId="AD" clId="Web-{DFAB9EEB-5480-4312-A297-D1BDAD0ABAD9}" dt="2022-05-17T19:05:13.697" v="65" actId="20577"/>
          <ac:spMkLst>
            <pc:docMk/>
            <pc:sldMk cId="1467687350" sldId="272"/>
            <ac:spMk id="11" creationId="{CA2D7F68-98A5-6483-57A8-D91720A5847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F9F67-1310-4CE1-BE52-D8D64546703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F999C1-93B8-4B9C-91B8-063C31F675E5}">
      <dgm:prSet/>
      <dgm:spPr/>
      <dgm:t>
        <a:bodyPr/>
        <a:lstStyle/>
        <a:p>
          <a:r>
            <a:rPr lang="en-US"/>
            <a:t>Raw Dataset: 10,402 rows and 36 fields</a:t>
          </a:r>
        </a:p>
      </dgm:t>
    </dgm:pt>
    <dgm:pt modelId="{1863140A-353C-4694-9DDC-C20F13B65DCF}" type="parTrans" cxnId="{A67A8F3B-5A6F-48B7-8C31-561B65F8EF40}">
      <dgm:prSet/>
      <dgm:spPr/>
      <dgm:t>
        <a:bodyPr/>
        <a:lstStyle/>
        <a:p>
          <a:endParaRPr lang="en-US"/>
        </a:p>
      </dgm:t>
    </dgm:pt>
    <dgm:pt modelId="{4AA1C279-1C28-4771-85F8-C26AE973DC30}" type="sibTrans" cxnId="{A67A8F3B-5A6F-48B7-8C31-561B65F8EF40}">
      <dgm:prSet/>
      <dgm:spPr/>
      <dgm:t>
        <a:bodyPr/>
        <a:lstStyle/>
        <a:p>
          <a:endParaRPr lang="en-US"/>
        </a:p>
      </dgm:t>
    </dgm:pt>
    <dgm:pt modelId="{9A3FDF1A-FC71-4953-82A8-71B07CBA8E79}">
      <dgm:prSet/>
      <dgm:spPr/>
      <dgm:t>
        <a:bodyPr/>
        <a:lstStyle/>
        <a:p>
          <a:r>
            <a:rPr lang="en-US"/>
            <a:t>After cleaning: 8,130 rows and 12 fields</a:t>
          </a:r>
        </a:p>
      </dgm:t>
    </dgm:pt>
    <dgm:pt modelId="{B6EEE8F2-BE12-4D14-89D8-18456C990E6A}" type="parTrans" cxnId="{A6CAA22E-1D75-48E3-9057-9A4DAC7EB618}">
      <dgm:prSet/>
      <dgm:spPr/>
      <dgm:t>
        <a:bodyPr/>
        <a:lstStyle/>
        <a:p>
          <a:endParaRPr lang="en-US"/>
        </a:p>
      </dgm:t>
    </dgm:pt>
    <dgm:pt modelId="{BB3D7B78-E5FE-48D9-ABD1-0129FAAC7159}" type="sibTrans" cxnId="{A6CAA22E-1D75-48E3-9057-9A4DAC7EB618}">
      <dgm:prSet/>
      <dgm:spPr/>
      <dgm:t>
        <a:bodyPr/>
        <a:lstStyle/>
        <a:p>
          <a:endParaRPr lang="en-US"/>
        </a:p>
      </dgm:t>
    </dgm:pt>
    <dgm:pt modelId="{3A53EA7C-23A6-48B0-B731-9F76D46CA939}">
      <dgm:prSet/>
      <dgm:spPr/>
      <dgm:t>
        <a:bodyPr/>
        <a:lstStyle/>
        <a:p>
          <a:r>
            <a:rPr lang="en-US"/>
            <a:t>Gender Percentage in Initial Survey: Male – 4,599 (51%)</a:t>
          </a:r>
        </a:p>
      </dgm:t>
    </dgm:pt>
    <dgm:pt modelId="{75E843BE-3615-4735-A705-DB9C507A8F19}" type="parTrans" cxnId="{4BC78A17-1FED-488D-A69F-8F5DE8451F9C}">
      <dgm:prSet/>
      <dgm:spPr/>
      <dgm:t>
        <a:bodyPr/>
        <a:lstStyle/>
        <a:p>
          <a:endParaRPr lang="en-US"/>
        </a:p>
      </dgm:t>
    </dgm:pt>
    <dgm:pt modelId="{004934CE-C1DB-4F36-9B65-40A09D3205AC}" type="sibTrans" cxnId="{4BC78A17-1FED-488D-A69F-8F5DE8451F9C}">
      <dgm:prSet/>
      <dgm:spPr/>
      <dgm:t>
        <a:bodyPr/>
        <a:lstStyle/>
        <a:p>
          <a:endParaRPr lang="en-US"/>
        </a:p>
      </dgm:t>
    </dgm:pt>
    <dgm:pt modelId="{5C0DEFAA-A466-4C6A-8CA8-EEA9BCF22469}">
      <dgm:prSet/>
      <dgm:spPr/>
      <dgm:t>
        <a:bodyPr/>
        <a:lstStyle/>
        <a:p>
          <a:r>
            <a:rPr lang="en-US"/>
            <a:t>Female – 4,385 (49%)</a:t>
          </a:r>
        </a:p>
      </dgm:t>
    </dgm:pt>
    <dgm:pt modelId="{119F8BAF-8C3A-4902-A9E4-C5980B025C8A}" type="parTrans" cxnId="{51EFC7AE-3012-4F04-93E7-068A70BEE9D6}">
      <dgm:prSet/>
      <dgm:spPr/>
      <dgm:t>
        <a:bodyPr/>
        <a:lstStyle/>
        <a:p>
          <a:endParaRPr lang="en-US"/>
        </a:p>
      </dgm:t>
    </dgm:pt>
    <dgm:pt modelId="{F3F07087-DF97-43DE-A62D-DB093FFC90DF}" type="sibTrans" cxnId="{51EFC7AE-3012-4F04-93E7-068A70BEE9D6}">
      <dgm:prSet/>
      <dgm:spPr/>
      <dgm:t>
        <a:bodyPr/>
        <a:lstStyle/>
        <a:p>
          <a:endParaRPr lang="en-US"/>
        </a:p>
      </dgm:t>
    </dgm:pt>
    <dgm:pt modelId="{67CA75AB-DF2B-4A02-98B0-D3E58743BD02}">
      <dgm:prSet/>
      <dgm:spPr/>
      <dgm:t>
        <a:bodyPr/>
        <a:lstStyle/>
        <a:p>
          <a:r>
            <a:rPr lang="en-US"/>
            <a:t>Ethnicity Percentage in Initial survey: </a:t>
          </a:r>
        </a:p>
      </dgm:t>
    </dgm:pt>
    <dgm:pt modelId="{E95C40E7-AC8A-4263-BF57-50FD5BDE4A1B}" type="parTrans" cxnId="{7993FCBB-454D-46A0-B279-8741E63240BC}">
      <dgm:prSet/>
      <dgm:spPr/>
      <dgm:t>
        <a:bodyPr/>
        <a:lstStyle/>
        <a:p>
          <a:endParaRPr lang="en-US"/>
        </a:p>
      </dgm:t>
    </dgm:pt>
    <dgm:pt modelId="{2A2B2ADA-70D6-4AF0-8334-2F36E38B7B91}" type="sibTrans" cxnId="{7993FCBB-454D-46A0-B279-8741E63240BC}">
      <dgm:prSet/>
      <dgm:spPr/>
      <dgm:t>
        <a:bodyPr/>
        <a:lstStyle/>
        <a:p>
          <a:endParaRPr lang="en-US"/>
        </a:p>
      </dgm:t>
    </dgm:pt>
    <dgm:pt modelId="{64A288F2-A6F3-4404-870A-7A5092A9C8F0}">
      <dgm:prSet/>
      <dgm:spPr/>
      <dgm:t>
        <a:bodyPr/>
        <a:lstStyle/>
        <a:p>
          <a:r>
            <a:rPr lang="en-US"/>
            <a:t>Non-black/non-Hispanic: 4,665 (51.9%)</a:t>
          </a:r>
        </a:p>
      </dgm:t>
    </dgm:pt>
    <dgm:pt modelId="{DCB2FC81-F87E-418F-9178-79198C3803B3}" type="parTrans" cxnId="{257EB63C-68C2-43EF-B5BC-4F0DE6909B6A}">
      <dgm:prSet/>
      <dgm:spPr/>
      <dgm:t>
        <a:bodyPr/>
        <a:lstStyle/>
        <a:p>
          <a:endParaRPr lang="en-US"/>
        </a:p>
      </dgm:t>
    </dgm:pt>
    <dgm:pt modelId="{0D700C1E-7BA2-4EEA-95F5-59EDCBE5CAC0}" type="sibTrans" cxnId="{257EB63C-68C2-43EF-B5BC-4F0DE6909B6A}">
      <dgm:prSet/>
      <dgm:spPr/>
      <dgm:t>
        <a:bodyPr/>
        <a:lstStyle/>
        <a:p>
          <a:endParaRPr lang="en-US"/>
        </a:p>
      </dgm:t>
    </dgm:pt>
    <dgm:pt modelId="{547B0256-A421-409B-9713-791B3A1E9D47}">
      <dgm:prSet/>
      <dgm:spPr/>
      <dgm:t>
        <a:bodyPr/>
        <a:lstStyle/>
        <a:p>
          <a:r>
            <a:rPr lang="en-US"/>
            <a:t>Black non-Hispanic: 2,335 (26%)</a:t>
          </a:r>
        </a:p>
      </dgm:t>
    </dgm:pt>
    <dgm:pt modelId="{FFAA4981-96A6-412A-B058-2210CEC97626}" type="parTrans" cxnId="{430E4943-7F08-4571-9CB3-17987C51479A}">
      <dgm:prSet/>
      <dgm:spPr/>
      <dgm:t>
        <a:bodyPr/>
        <a:lstStyle/>
        <a:p>
          <a:endParaRPr lang="en-US"/>
        </a:p>
      </dgm:t>
    </dgm:pt>
    <dgm:pt modelId="{96206EA5-7709-4043-B5E1-B909322DB6A5}" type="sibTrans" cxnId="{430E4943-7F08-4571-9CB3-17987C51479A}">
      <dgm:prSet/>
      <dgm:spPr/>
      <dgm:t>
        <a:bodyPr/>
        <a:lstStyle/>
        <a:p>
          <a:endParaRPr lang="en-US"/>
        </a:p>
      </dgm:t>
    </dgm:pt>
    <dgm:pt modelId="{08B10E66-7752-48DE-87B0-DE182D93748C}">
      <dgm:prSet/>
      <dgm:spPr/>
      <dgm:t>
        <a:bodyPr/>
        <a:lstStyle/>
        <a:p>
          <a:r>
            <a:rPr lang="en-US"/>
            <a:t>Hispanic or Latino: 1,901 (21.2%)</a:t>
          </a:r>
        </a:p>
      </dgm:t>
    </dgm:pt>
    <dgm:pt modelId="{0E993DF9-C5CF-4810-9434-6679160B0031}" type="parTrans" cxnId="{1F80BE17-A1A7-46CF-8069-C8EC33916300}">
      <dgm:prSet/>
      <dgm:spPr/>
      <dgm:t>
        <a:bodyPr/>
        <a:lstStyle/>
        <a:p>
          <a:endParaRPr lang="en-US"/>
        </a:p>
      </dgm:t>
    </dgm:pt>
    <dgm:pt modelId="{500B9E61-6E45-4AD2-98F5-4B744EBAC225}" type="sibTrans" cxnId="{1F80BE17-A1A7-46CF-8069-C8EC33916300}">
      <dgm:prSet/>
      <dgm:spPr/>
      <dgm:t>
        <a:bodyPr/>
        <a:lstStyle/>
        <a:p>
          <a:endParaRPr lang="en-US"/>
        </a:p>
      </dgm:t>
    </dgm:pt>
    <dgm:pt modelId="{6974397A-7841-412A-A9A8-816DC62A4BB9}">
      <dgm:prSet/>
      <dgm:spPr/>
      <dgm:t>
        <a:bodyPr/>
        <a:lstStyle/>
        <a:p>
          <a:r>
            <a:rPr lang="en-US"/>
            <a:t>Mixed: 83 (0.9%)</a:t>
          </a:r>
        </a:p>
      </dgm:t>
    </dgm:pt>
    <dgm:pt modelId="{5C9D702C-8BEC-47DD-9209-7D8B279A5BDF}" type="parTrans" cxnId="{5F89D79D-2EC9-4D56-9818-4128CD1E86D7}">
      <dgm:prSet/>
      <dgm:spPr/>
      <dgm:t>
        <a:bodyPr/>
        <a:lstStyle/>
        <a:p>
          <a:endParaRPr lang="en-US"/>
        </a:p>
      </dgm:t>
    </dgm:pt>
    <dgm:pt modelId="{21305561-D7AE-4B3E-9B96-66BCD0BE82D6}" type="sibTrans" cxnId="{5F89D79D-2EC9-4D56-9818-4128CD1E86D7}">
      <dgm:prSet/>
      <dgm:spPr/>
      <dgm:t>
        <a:bodyPr/>
        <a:lstStyle/>
        <a:p>
          <a:endParaRPr lang="en-US"/>
        </a:p>
      </dgm:t>
    </dgm:pt>
    <dgm:pt modelId="{04D4C0BC-F289-4E94-9496-AB46E0B87AF8}" type="pres">
      <dgm:prSet presAssocID="{9E7F9F67-1310-4CE1-BE52-D8D645467039}" presName="diagram" presStyleCnt="0">
        <dgm:presLayoutVars>
          <dgm:dir/>
          <dgm:resizeHandles val="exact"/>
        </dgm:presLayoutVars>
      </dgm:prSet>
      <dgm:spPr/>
    </dgm:pt>
    <dgm:pt modelId="{9909B3CC-C01E-4243-8CF2-CDAC4739201A}" type="pres">
      <dgm:prSet presAssocID="{75F999C1-93B8-4B9C-91B8-063C31F675E5}" presName="node" presStyleLbl="node1" presStyleIdx="0" presStyleCnt="8">
        <dgm:presLayoutVars>
          <dgm:bulletEnabled val="1"/>
        </dgm:presLayoutVars>
      </dgm:prSet>
      <dgm:spPr/>
    </dgm:pt>
    <dgm:pt modelId="{201D2ED6-944C-41B1-ACBE-C6F18226BA48}" type="pres">
      <dgm:prSet presAssocID="{4AA1C279-1C28-4771-85F8-C26AE973DC30}" presName="sibTrans" presStyleCnt="0"/>
      <dgm:spPr/>
    </dgm:pt>
    <dgm:pt modelId="{D26A4EBD-8233-4EB7-907F-7039BF09C32F}" type="pres">
      <dgm:prSet presAssocID="{9A3FDF1A-FC71-4953-82A8-71B07CBA8E79}" presName="node" presStyleLbl="node1" presStyleIdx="1" presStyleCnt="8">
        <dgm:presLayoutVars>
          <dgm:bulletEnabled val="1"/>
        </dgm:presLayoutVars>
      </dgm:prSet>
      <dgm:spPr/>
    </dgm:pt>
    <dgm:pt modelId="{E6AFA818-8378-4031-91D0-D13D81190CCF}" type="pres">
      <dgm:prSet presAssocID="{BB3D7B78-E5FE-48D9-ABD1-0129FAAC7159}" presName="sibTrans" presStyleCnt="0"/>
      <dgm:spPr/>
    </dgm:pt>
    <dgm:pt modelId="{EB3592A1-2C2E-4E27-8613-E37ACAFE7E71}" type="pres">
      <dgm:prSet presAssocID="{3A53EA7C-23A6-48B0-B731-9F76D46CA939}" presName="node" presStyleLbl="node1" presStyleIdx="2" presStyleCnt="8">
        <dgm:presLayoutVars>
          <dgm:bulletEnabled val="1"/>
        </dgm:presLayoutVars>
      </dgm:prSet>
      <dgm:spPr/>
    </dgm:pt>
    <dgm:pt modelId="{19BCA11E-BBF8-49CA-8AC5-60EBA39591AF}" type="pres">
      <dgm:prSet presAssocID="{004934CE-C1DB-4F36-9B65-40A09D3205AC}" presName="sibTrans" presStyleCnt="0"/>
      <dgm:spPr/>
    </dgm:pt>
    <dgm:pt modelId="{66C242F7-BBD8-4604-BBFC-C437942CCBBA}" type="pres">
      <dgm:prSet presAssocID="{5C0DEFAA-A466-4C6A-8CA8-EEA9BCF22469}" presName="node" presStyleLbl="node1" presStyleIdx="3" presStyleCnt="8">
        <dgm:presLayoutVars>
          <dgm:bulletEnabled val="1"/>
        </dgm:presLayoutVars>
      </dgm:prSet>
      <dgm:spPr/>
    </dgm:pt>
    <dgm:pt modelId="{8E892812-27E7-4689-9A43-D2A8EDBAE456}" type="pres">
      <dgm:prSet presAssocID="{F3F07087-DF97-43DE-A62D-DB093FFC90DF}" presName="sibTrans" presStyleCnt="0"/>
      <dgm:spPr/>
    </dgm:pt>
    <dgm:pt modelId="{5E0C7A34-14DE-40B9-855C-5E886CF0F070}" type="pres">
      <dgm:prSet presAssocID="{64A288F2-A6F3-4404-870A-7A5092A9C8F0}" presName="node" presStyleLbl="node1" presStyleIdx="4" presStyleCnt="8">
        <dgm:presLayoutVars>
          <dgm:bulletEnabled val="1"/>
        </dgm:presLayoutVars>
      </dgm:prSet>
      <dgm:spPr/>
    </dgm:pt>
    <dgm:pt modelId="{19804D66-BC39-4EF1-9D5B-798DE275C17B}" type="pres">
      <dgm:prSet presAssocID="{0D700C1E-7BA2-4EEA-95F5-59EDCBE5CAC0}" presName="sibTrans" presStyleCnt="0"/>
      <dgm:spPr/>
    </dgm:pt>
    <dgm:pt modelId="{319CC6B7-1659-45EE-9FF8-4B7D2034AD59}" type="pres">
      <dgm:prSet presAssocID="{547B0256-A421-409B-9713-791B3A1E9D47}" presName="node" presStyleLbl="node1" presStyleIdx="5" presStyleCnt="8">
        <dgm:presLayoutVars>
          <dgm:bulletEnabled val="1"/>
        </dgm:presLayoutVars>
      </dgm:prSet>
      <dgm:spPr/>
    </dgm:pt>
    <dgm:pt modelId="{226AE454-E836-4642-9AA6-EB91A205DA6D}" type="pres">
      <dgm:prSet presAssocID="{96206EA5-7709-4043-B5E1-B909322DB6A5}" presName="sibTrans" presStyleCnt="0"/>
      <dgm:spPr/>
    </dgm:pt>
    <dgm:pt modelId="{C79DE267-4FE1-47A4-93DA-AA5EF051D2F5}" type="pres">
      <dgm:prSet presAssocID="{08B10E66-7752-48DE-87B0-DE182D93748C}" presName="node" presStyleLbl="node1" presStyleIdx="6" presStyleCnt="8">
        <dgm:presLayoutVars>
          <dgm:bulletEnabled val="1"/>
        </dgm:presLayoutVars>
      </dgm:prSet>
      <dgm:spPr/>
    </dgm:pt>
    <dgm:pt modelId="{DEFD5B1F-AE2E-4779-9692-94CFE63A932B}" type="pres">
      <dgm:prSet presAssocID="{500B9E61-6E45-4AD2-98F5-4B744EBAC225}" presName="sibTrans" presStyleCnt="0"/>
      <dgm:spPr/>
    </dgm:pt>
    <dgm:pt modelId="{918B422C-D519-4A6F-B8E3-2C746546A2B9}" type="pres">
      <dgm:prSet presAssocID="{6974397A-7841-412A-A9A8-816DC62A4BB9}" presName="node" presStyleLbl="node1" presStyleIdx="7" presStyleCnt="8">
        <dgm:presLayoutVars>
          <dgm:bulletEnabled val="1"/>
        </dgm:presLayoutVars>
      </dgm:prSet>
      <dgm:spPr/>
    </dgm:pt>
  </dgm:ptLst>
  <dgm:cxnLst>
    <dgm:cxn modelId="{45717C05-752C-4516-B807-6CBC582DC9B5}" type="presOf" srcId="{75F999C1-93B8-4B9C-91B8-063C31F675E5}" destId="{9909B3CC-C01E-4243-8CF2-CDAC4739201A}" srcOrd="0" destOrd="0" presId="urn:microsoft.com/office/officeart/2005/8/layout/default"/>
    <dgm:cxn modelId="{4BC78A17-1FED-488D-A69F-8F5DE8451F9C}" srcId="{9E7F9F67-1310-4CE1-BE52-D8D645467039}" destId="{3A53EA7C-23A6-48B0-B731-9F76D46CA939}" srcOrd="2" destOrd="0" parTransId="{75E843BE-3615-4735-A705-DB9C507A8F19}" sibTransId="{004934CE-C1DB-4F36-9B65-40A09D3205AC}"/>
    <dgm:cxn modelId="{1F80BE17-A1A7-46CF-8069-C8EC33916300}" srcId="{9E7F9F67-1310-4CE1-BE52-D8D645467039}" destId="{08B10E66-7752-48DE-87B0-DE182D93748C}" srcOrd="6" destOrd="0" parTransId="{0E993DF9-C5CF-4810-9434-6679160B0031}" sibTransId="{500B9E61-6E45-4AD2-98F5-4B744EBAC225}"/>
    <dgm:cxn modelId="{A6CAA22E-1D75-48E3-9057-9A4DAC7EB618}" srcId="{9E7F9F67-1310-4CE1-BE52-D8D645467039}" destId="{9A3FDF1A-FC71-4953-82A8-71B07CBA8E79}" srcOrd="1" destOrd="0" parTransId="{B6EEE8F2-BE12-4D14-89D8-18456C990E6A}" sibTransId="{BB3D7B78-E5FE-48D9-ABD1-0129FAAC7159}"/>
    <dgm:cxn modelId="{DD131F2F-F2F3-480E-9CF2-F310A7DEEA1D}" type="presOf" srcId="{08B10E66-7752-48DE-87B0-DE182D93748C}" destId="{C79DE267-4FE1-47A4-93DA-AA5EF051D2F5}" srcOrd="0" destOrd="0" presId="urn:microsoft.com/office/officeart/2005/8/layout/default"/>
    <dgm:cxn modelId="{827CF232-991F-4120-8D05-F072A5E0990E}" type="presOf" srcId="{6974397A-7841-412A-A9A8-816DC62A4BB9}" destId="{918B422C-D519-4A6F-B8E3-2C746546A2B9}" srcOrd="0" destOrd="0" presId="urn:microsoft.com/office/officeart/2005/8/layout/default"/>
    <dgm:cxn modelId="{A67A8F3B-5A6F-48B7-8C31-561B65F8EF40}" srcId="{9E7F9F67-1310-4CE1-BE52-D8D645467039}" destId="{75F999C1-93B8-4B9C-91B8-063C31F675E5}" srcOrd="0" destOrd="0" parTransId="{1863140A-353C-4694-9DDC-C20F13B65DCF}" sibTransId="{4AA1C279-1C28-4771-85F8-C26AE973DC30}"/>
    <dgm:cxn modelId="{257EB63C-68C2-43EF-B5BC-4F0DE6909B6A}" srcId="{9E7F9F67-1310-4CE1-BE52-D8D645467039}" destId="{64A288F2-A6F3-4404-870A-7A5092A9C8F0}" srcOrd="4" destOrd="0" parTransId="{DCB2FC81-F87E-418F-9178-79198C3803B3}" sibTransId="{0D700C1E-7BA2-4EEA-95F5-59EDCBE5CAC0}"/>
    <dgm:cxn modelId="{7C5C8041-809C-4246-BCD0-CD9CB7232560}" type="presOf" srcId="{5C0DEFAA-A466-4C6A-8CA8-EEA9BCF22469}" destId="{66C242F7-BBD8-4604-BBFC-C437942CCBBA}" srcOrd="0" destOrd="0" presId="urn:microsoft.com/office/officeart/2005/8/layout/default"/>
    <dgm:cxn modelId="{430E4943-7F08-4571-9CB3-17987C51479A}" srcId="{9E7F9F67-1310-4CE1-BE52-D8D645467039}" destId="{547B0256-A421-409B-9713-791B3A1E9D47}" srcOrd="5" destOrd="0" parTransId="{FFAA4981-96A6-412A-B058-2210CEC97626}" sibTransId="{96206EA5-7709-4043-B5E1-B909322DB6A5}"/>
    <dgm:cxn modelId="{4DF1BB53-3581-49AD-8CFB-C0C938319B68}" type="presOf" srcId="{3A53EA7C-23A6-48B0-B731-9F76D46CA939}" destId="{EB3592A1-2C2E-4E27-8613-E37ACAFE7E71}" srcOrd="0" destOrd="0" presId="urn:microsoft.com/office/officeart/2005/8/layout/default"/>
    <dgm:cxn modelId="{0BD15799-5FC8-4730-A9AD-F2606D519065}" type="presOf" srcId="{9E7F9F67-1310-4CE1-BE52-D8D645467039}" destId="{04D4C0BC-F289-4E94-9496-AB46E0B87AF8}" srcOrd="0" destOrd="0" presId="urn:microsoft.com/office/officeart/2005/8/layout/default"/>
    <dgm:cxn modelId="{5F89D79D-2EC9-4D56-9818-4128CD1E86D7}" srcId="{9E7F9F67-1310-4CE1-BE52-D8D645467039}" destId="{6974397A-7841-412A-A9A8-816DC62A4BB9}" srcOrd="7" destOrd="0" parTransId="{5C9D702C-8BEC-47DD-9209-7D8B279A5BDF}" sibTransId="{21305561-D7AE-4B3E-9B96-66BCD0BE82D6}"/>
    <dgm:cxn modelId="{E85E44AA-C56C-42E5-90FD-39B4AA2D9269}" type="presOf" srcId="{67CA75AB-DF2B-4A02-98B0-D3E58743BD02}" destId="{66C242F7-BBD8-4604-BBFC-C437942CCBBA}" srcOrd="0" destOrd="1" presId="urn:microsoft.com/office/officeart/2005/8/layout/default"/>
    <dgm:cxn modelId="{51EFC7AE-3012-4F04-93E7-068A70BEE9D6}" srcId="{9E7F9F67-1310-4CE1-BE52-D8D645467039}" destId="{5C0DEFAA-A466-4C6A-8CA8-EEA9BCF22469}" srcOrd="3" destOrd="0" parTransId="{119F8BAF-8C3A-4902-A9E4-C5980B025C8A}" sibTransId="{F3F07087-DF97-43DE-A62D-DB093FFC90DF}"/>
    <dgm:cxn modelId="{2FDD9FB8-ED03-4E9B-BB03-4DBFD20ACB51}" type="presOf" srcId="{64A288F2-A6F3-4404-870A-7A5092A9C8F0}" destId="{5E0C7A34-14DE-40B9-855C-5E886CF0F070}" srcOrd="0" destOrd="0" presId="urn:microsoft.com/office/officeart/2005/8/layout/default"/>
    <dgm:cxn modelId="{7993FCBB-454D-46A0-B279-8741E63240BC}" srcId="{5C0DEFAA-A466-4C6A-8CA8-EEA9BCF22469}" destId="{67CA75AB-DF2B-4A02-98B0-D3E58743BD02}" srcOrd="0" destOrd="0" parTransId="{E95C40E7-AC8A-4263-BF57-50FD5BDE4A1B}" sibTransId="{2A2B2ADA-70D6-4AF0-8334-2F36E38B7B91}"/>
    <dgm:cxn modelId="{CD3881BE-A054-47BE-AE36-D17A13C85D06}" type="presOf" srcId="{9A3FDF1A-FC71-4953-82A8-71B07CBA8E79}" destId="{D26A4EBD-8233-4EB7-907F-7039BF09C32F}" srcOrd="0" destOrd="0" presId="urn:microsoft.com/office/officeart/2005/8/layout/default"/>
    <dgm:cxn modelId="{8168B7FD-E1F5-459F-8625-C22E1D765207}" type="presOf" srcId="{547B0256-A421-409B-9713-791B3A1E9D47}" destId="{319CC6B7-1659-45EE-9FF8-4B7D2034AD59}" srcOrd="0" destOrd="0" presId="urn:microsoft.com/office/officeart/2005/8/layout/default"/>
    <dgm:cxn modelId="{BF86D021-702E-4672-8434-CAA080B2B483}" type="presParOf" srcId="{04D4C0BC-F289-4E94-9496-AB46E0B87AF8}" destId="{9909B3CC-C01E-4243-8CF2-CDAC4739201A}" srcOrd="0" destOrd="0" presId="urn:microsoft.com/office/officeart/2005/8/layout/default"/>
    <dgm:cxn modelId="{FE9739A8-BCFA-42AD-86C9-808FAB130182}" type="presParOf" srcId="{04D4C0BC-F289-4E94-9496-AB46E0B87AF8}" destId="{201D2ED6-944C-41B1-ACBE-C6F18226BA48}" srcOrd="1" destOrd="0" presId="urn:microsoft.com/office/officeart/2005/8/layout/default"/>
    <dgm:cxn modelId="{E0F8799F-5DC1-4B33-B3BD-63E4805EF996}" type="presParOf" srcId="{04D4C0BC-F289-4E94-9496-AB46E0B87AF8}" destId="{D26A4EBD-8233-4EB7-907F-7039BF09C32F}" srcOrd="2" destOrd="0" presId="urn:microsoft.com/office/officeart/2005/8/layout/default"/>
    <dgm:cxn modelId="{BBB41F4D-2150-4180-B463-1971FE5FD860}" type="presParOf" srcId="{04D4C0BC-F289-4E94-9496-AB46E0B87AF8}" destId="{E6AFA818-8378-4031-91D0-D13D81190CCF}" srcOrd="3" destOrd="0" presId="urn:microsoft.com/office/officeart/2005/8/layout/default"/>
    <dgm:cxn modelId="{F2331943-72EA-4C90-8041-A62DA1763DE3}" type="presParOf" srcId="{04D4C0BC-F289-4E94-9496-AB46E0B87AF8}" destId="{EB3592A1-2C2E-4E27-8613-E37ACAFE7E71}" srcOrd="4" destOrd="0" presId="urn:microsoft.com/office/officeart/2005/8/layout/default"/>
    <dgm:cxn modelId="{C6383ECE-3C27-4ACF-B1C3-66269407E34A}" type="presParOf" srcId="{04D4C0BC-F289-4E94-9496-AB46E0B87AF8}" destId="{19BCA11E-BBF8-49CA-8AC5-60EBA39591AF}" srcOrd="5" destOrd="0" presId="urn:microsoft.com/office/officeart/2005/8/layout/default"/>
    <dgm:cxn modelId="{232B9223-19EB-4C6D-99F8-71C157621C90}" type="presParOf" srcId="{04D4C0BC-F289-4E94-9496-AB46E0B87AF8}" destId="{66C242F7-BBD8-4604-BBFC-C437942CCBBA}" srcOrd="6" destOrd="0" presId="urn:microsoft.com/office/officeart/2005/8/layout/default"/>
    <dgm:cxn modelId="{980F693B-4FB0-4561-9E7C-20D3E55B239D}" type="presParOf" srcId="{04D4C0BC-F289-4E94-9496-AB46E0B87AF8}" destId="{8E892812-27E7-4689-9A43-D2A8EDBAE456}" srcOrd="7" destOrd="0" presId="urn:microsoft.com/office/officeart/2005/8/layout/default"/>
    <dgm:cxn modelId="{7792FC92-6A41-425D-BA62-8FB937699776}" type="presParOf" srcId="{04D4C0BC-F289-4E94-9496-AB46E0B87AF8}" destId="{5E0C7A34-14DE-40B9-855C-5E886CF0F070}" srcOrd="8" destOrd="0" presId="urn:microsoft.com/office/officeart/2005/8/layout/default"/>
    <dgm:cxn modelId="{E06C5D0A-9287-4993-A095-806EF01F29EA}" type="presParOf" srcId="{04D4C0BC-F289-4E94-9496-AB46E0B87AF8}" destId="{19804D66-BC39-4EF1-9D5B-798DE275C17B}" srcOrd="9" destOrd="0" presId="urn:microsoft.com/office/officeart/2005/8/layout/default"/>
    <dgm:cxn modelId="{B1FEE783-1D6D-4BFE-8873-0368953D9B4C}" type="presParOf" srcId="{04D4C0BC-F289-4E94-9496-AB46E0B87AF8}" destId="{319CC6B7-1659-45EE-9FF8-4B7D2034AD59}" srcOrd="10" destOrd="0" presId="urn:microsoft.com/office/officeart/2005/8/layout/default"/>
    <dgm:cxn modelId="{CF39037E-7117-4871-8EE6-D22C83E047A8}" type="presParOf" srcId="{04D4C0BC-F289-4E94-9496-AB46E0B87AF8}" destId="{226AE454-E836-4642-9AA6-EB91A205DA6D}" srcOrd="11" destOrd="0" presId="urn:microsoft.com/office/officeart/2005/8/layout/default"/>
    <dgm:cxn modelId="{B03FA09F-C438-4271-A76F-6E4B62903B70}" type="presParOf" srcId="{04D4C0BC-F289-4E94-9496-AB46E0B87AF8}" destId="{C79DE267-4FE1-47A4-93DA-AA5EF051D2F5}" srcOrd="12" destOrd="0" presId="urn:microsoft.com/office/officeart/2005/8/layout/default"/>
    <dgm:cxn modelId="{C6B89137-BEED-4DB7-BA1A-7216016F0A3B}" type="presParOf" srcId="{04D4C0BC-F289-4E94-9496-AB46E0B87AF8}" destId="{DEFD5B1F-AE2E-4779-9692-94CFE63A932B}" srcOrd="13" destOrd="0" presId="urn:microsoft.com/office/officeart/2005/8/layout/default"/>
    <dgm:cxn modelId="{87C3334A-594A-454E-ADB0-50EA64224A20}" type="presParOf" srcId="{04D4C0BC-F289-4E94-9496-AB46E0B87AF8}" destId="{918B422C-D519-4A6F-B8E3-2C746546A2B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7E57AC-CE29-4E82-8000-B9E27870A3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306CDB-EE65-4B04-AE71-94A38DAC6E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is organized into groups to make it easier to comprehend and analyze.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97236782-B4AE-49FA-853C-EC3E10F460EE}" type="parTrans" cxnId="{35FC96BC-5E94-4876-B603-E680F01DA228}">
      <dgm:prSet/>
      <dgm:spPr/>
      <dgm:t>
        <a:bodyPr/>
        <a:lstStyle/>
        <a:p>
          <a:endParaRPr lang="en-US"/>
        </a:p>
      </dgm:t>
    </dgm:pt>
    <dgm:pt modelId="{2985C496-AF48-4BF6-A50E-66A43D4E17A9}" type="sibTrans" cxnId="{35FC96BC-5E94-4876-B603-E680F01DA228}">
      <dgm:prSet/>
      <dgm:spPr/>
      <dgm:t>
        <a:bodyPr/>
        <a:lstStyle/>
        <a:p>
          <a:endParaRPr lang="en-US"/>
        </a:p>
      </dgm:t>
    </dgm:pt>
    <dgm:pt modelId="{E2C0B0A1-6F2E-4E21-8E12-9FA6F998FB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that has been grouped can be used to calculate specific values that will aid in the description and analysis of the data.</a:t>
          </a:r>
        </a:p>
      </dgm:t>
    </dgm:pt>
    <dgm:pt modelId="{21E1F08D-FAA7-4EF8-815D-CD2C010FE8DE}" type="parTrans" cxnId="{2D02EBCD-5D47-4E2A-8A57-2BFC1E953B96}">
      <dgm:prSet/>
      <dgm:spPr/>
      <dgm:t>
        <a:bodyPr/>
        <a:lstStyle/>
        <a:p>
          <a:endParaRPr lang="en-US"/>
        </a:p>
      </dgm:t>
    </dgm:pt>
    <dgm:pt modelId="{48E9A1E4-0B19-44F1-A302-92659A5FAC3E}" type="sibTrans" cxnId="{2D02EBCD-5D47-4E2A-8A57-2BFC1E953B96}">
      <dgm:prSet/>
      <dgm:spPr/>
      <dgm:t>
        <a:bodyPr/>
        <a:lstStyle/>
        <a:p>
          <a:endParaRPr lang="en-US"/>
        </a:p>
      </dgm:t>
    </dgm:pt>
    <dgm:pt modelId="{2CD136DB-5642-4375-A5BC-7EFF4DE0C29B}" type="pres">
      <dgm:prSet presAssocID="{F57E57AC-CE29-4E82-8000-B9E27870A37B}" presName="root" presStyleCnt="0">
        <dgm:presLayoutVars>
          <dgm:dir/>
          <dgm:resizeHandles val="exact"/>
        </dgm:presLayoutVars>
      </dgm:prSet>
      <dgm:spPr/>
    </dgm:pt>
    <dgm:pt modelId="{E30AAB76-A163-45E0-8FF6-0AC0A361654A}" type="pres">
      <dgm:prSet presAssocID="{EB306CDB-EE65-4B04-AE71-94A38DAC6E46}" presName="compNode" presStyleCnt="0"/>
      <dgm:spPr/>
    </dgm:pt>
    <dgm:pt modelId="{A381512C-E80D-42E3-A6C4-4E9038BCBF71}" type="pres">
      <dgm:prSet presAssocID="{EB306CDB-EE65-4B04-AE71-94A38DAC6E46}" presName="bgRect" presStyleLbl="bgShp" presStyleIdx="0" presStyleCnt="2"/>
      <dgm:spPr/>
    </dgm:pt>
    <dgm:pt modelId="{9B999425-2DAF-4791-9133-48087D25481E}" type="pres">
      <dgm:prSet presAssocID="{EB306CDB-EE65-4B04-AE71-94A38DAC6E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0ABF13-0E58-4ADC-8F15-775C9D397718}" type="pres">
      <dgm:prSet presAssocID="{EB306CDB-EE65-4B04-AE71-94A38DAC6E46}" presName="spaceRect" presStyleCnt="0"/>
      <dgm:spPr/>
    </dgm:pt>
    <dgm:pt modelId="{2B5DFB77-44A6-4040-B29D-165A4F990EBD}" type="pres">
      <dgm:prSet presAssocID="{EB306CDB-EE65-4B04-AE71-94A38DAC6E46}" presName="parTx" presStyleLbl="revTx" presStyleIdx="0" presStyleCnt="2">
        <dgm:presLayoutVars>
          <dgm:chMax val="0"/>
          <dgm:chPref val="0"/>
        </dgm:presLayoutVars>
      </dgm:prSet>
      <dgm:spPr/>
    </dgm:pt>
    <dgm:pt modelId="{7C7EAAC6-EF07-4AF0-8B2D-6E986A8D946F}" type="pres">
      <dgm:prSet presAssocID="{2985C496-AF48-4BF6-A50E-66A43D4E17A9}" presName="sibTrans" presStyleCnt="0"/>
      <dgm:spPr/>
    </dgm:pt>
    <dgm:pt modelId="{E21027AC-7905-424A-98AC-929DAF06D31E}" type="pres">
      <dgm:prSet presAssocID="{E2C0B0A1-6F2E-4E21-8E12-9FA6F998FBE3}" presName="compNode" presStyleCnt="0"/>
      <dgm:spPr/>
    </dgm:pt>
    <dgm:pt modelId="{DFFE3C9A-7747-43B0-ADE1-87B7CD63382E}" type="pres">
      <dgm:prSet presAssocID="{E2C0B0A1-6F2E-4E21-8E12-9FA6F998FBE3}" presName="bgRect" presStyleLbl="bgShp" presStyleIdx="1" presStyleCnt="2"/>
      <dgm:spPr/>
    </dgm:pt>
    <dgm:pt modelId="{087F6C79-4F5B-4852-937A-DF2C67F88B3C}" type="pres">
      <dgm:prSet presAssocID="{E2C0B0A1-6F2E-4E21-8E12-9FA6F998FB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2F1061-3277-49CA-BB71-58767085B4B4}" type="pres">
      <dgm:prSet presAssocID="{E2C0B0A1-6F2E-4E21-8E12-9FA6F998FBE3}" presName="spaceRect" presStyleCnt="0"/>
      <dgm:spPr/>
    </dgm:pt>
    <dgm:pt modelId="{F7C466B3-E7A2-4245-B311-CE19AE9625BE}" type="pres">
      <dgm:prSet presAssocID="{E2C0B0A1-6F2E-4E21-8E12-9FA6F998FBE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59EE97-3F9D-4410-81F0-020D45A398CD}" type="presOf" srcId="{EB306CDB-EE65-4B04-AE71-94A38DAC6E46}" destId="{2B5DFB77-44A6-4040-B29D-165A4F990EBD}" srcOrd="0" destOrd="0" presId="urn:microsoft.com/office/officeart/2018/2/layout/IconVerticalSolidList"/>
    <dgm:cxn modelId="{A02FC6A0-21CF-4C46-AA65-EC482B4C4ABD}" type="presOf" srcId="{F57E57AC-CE29-4E82-8000-B9E27870A37B}" destId="{2CD136DB-5642-4375-A5BC-7EFF4DE0C29B}" srcOrd="0" destOrd="0" presId="urn:microsoft.com/office/officeart/2018/2/layout/IconVerticalSolidList"/>
    <dgm:cxn modelId="{35FC96BC-5E94-4876-B603-E680F01DA228}" srcId="{F57E57AC-CE29-4E82-8000-B9E27870A37B}" destId="{EB306CDB-EE65-4B04-AE71-94A38DAC6E46}" srcOrd="0" destOrd="0" parTransId="{97236782-B4AE-49FA-853C-EC3E10F460EE}" sibTransId="{2985C496-AF48-4BF6-A50E-66A43D4E17A9}"/>
    <dgm:cxn modelId="{6030D1C5-A2AA-400B-BFF3-B2E71BF6CB32}" type="presOf" srcId="{E2C0B0A1-6F2E-4E21-8E12-9FA6F998FBE3}" destId="{F7C466B3-E7A2-4245-B311-CE19AE9625BE}" srcOrd="0" destOrd="0" presId="urn:microsoft.com/office/officeart/2018/2/layout/IconVerticalSolidList"/>
    <dgm:cxn modelId="{2D02EBCD-5D47-4E2A-8A57-2BFC1E953B96}" srcId="{F57E57AC-CE29-4E82-8000-B9E27870A37B}" destId="{E2C0B0A1-6F2E-4E21-8E12-9FA6F998FBE3}" srcOrd="1" destOrd="0" parTransId="{21E1F08D-FAA7-4EF8-815D-CD2C010FE8DE}" sibTransId="{48E9A1E4-0B19-44F1-A302-92659A5FAC3E}"/>
    <dgm:cxn modelId="{9E86ABAE-281B-4F9F-BE89-B1239F624F06}" type="presParOf" srcId="{2CD136DB-5642-4375-A5BC-7EFF4DE0C29B}" destId="{E30AAB76-A163-45E0-8FF6-0AC0A361654A}" srcOrd="0" destOrd="0" presId="urn:microsoft.com/office/officeart/2018/2/layout/IconVerticalSolidList"/>
    <dgm:cxn modelId="{4CB3A237-3CBA-42F0-B3CF-D91F64370641}" type="presParOf" srcId="{E30AAB76-A163-45E0-8FF6-0AC0A361654A}" destId="{A381512C-E80D-42E3-A6C4-4E9038BCBF71}" srcOrd="0" destOrd="0" presId="urn:microsoft.com/office/officeart/2018/2/layout/IconVerticalSolidList"/>
    <dgm:cxn modelId="{1EAC52F6-6F4C-44A2-B6DA-AF403280C0B7}" type="presParOf" srcId="{E30AAB76-A163-45E0-8FF6-0AC0A361654A}" destId="{9B999425-2DAF-4791-9133-48087D25481E}" srcOrd="1" destOrd="0" presId="urn:microsoft.com/office/officeart/2018/2/layout/IconVerticalSolidList"/>
    <dgm:cxn modelId="{A5DFACD6-B3FE-4B5A-93A3-1E898EAFF498}" type="presParOf" srcId="{E30AAB76-A163-45E0-8FF6-0AC0A361654A}" destId="{330ABF13-0E58-4ADC-8F15-775C9D397718}" srcOrd="2" destOrd="0" presId="urn:microsoft.com/office/officeart/2018/2/layout/IconVerticalSolidList"/>
    <dgm:cxn modelId="{17C3CEAE-F6EA-453B-A714-DA1EC8736681}" type="presParOf" srcId="{E30AAB76-A163-45E0-8FF6-0AC0A361654A}" destId="{2B5DFB77-44A6-4040-B29D-165A4F990EBD}" srcOrd="3" destOrd="0" presId="urn:microsoft.com/office/officeart/2018/2/layout/IconVerticalSolidList"/>
    <dgm:cxn modelId="{B91B6883-995B-47CB-8FA5-86FC503B84E4}" type="presParOf" srcId="{2CD136DB-5642-4375-A5BC-7EFF4DE0C29B}" destId="{7C7EAAC6-EF07-4AF0-8B2D-6E986A8D946F}" srcOrd="1" destOrd="0" presId="urn:microsoft.com/office/officeart/2018/2/layout/IconVerticalSolidList"/>
    <dgm:cxn modelId="{BF24E300-26BB-4BC4-93F5-732780E8346D}" type="presParOf" srcId="{2CD136DB-5642-4375-A5BC-7EFF4DE0C29B}" destId="{E21027AC-7905-424A-98AC-929DAF06D31E}" srcOrd="2" destOrd="0" presId="urn:microsoft.com/office/officeart/2018/2/layout/IconVerticalSolidList"/>
    <dgm:cxn modelId="{B4BB33C5-CC7A-4B3B-9D13-C0952BE91DEB}" type="presParOf" srcId="{E21027AC-7905-424A-98AC-929DAF06D31E}" destId="{DFFE3C9A-7747-43B0-ADE1-87B7CD63382E}" srcOrd="0" destOrd="0" presId="urn:microsoft.com/office/officeart/2018/2/layout/IconVerticalSolidList"/>
    <dgm:cxn modelId="{9F570FE5-39BC-4089-AEE9-D71A7F36851A}" type="presParOf" srcId="{E21027AC-7905-424A-98AC-929DAF06D31E}" destId="{087F6C79-4F5B-4852-937A-DF2C67F88B3C}" srcOrd="1" destOrd="0" presId="urn:microsoft.com/office/officeart/2018/2/layout/IconVerticalSolidList"/>
    <dgm:cxn modelId="{9514C038-3278-4C88-8D2D-D2F51201C7F5}" type="presParOf" srcId="{E21027AC-7905-424A-98AC-929DAF06D31E}" destId="{5B2F1061-3277-49CA-BB71-58767085B4B4}" srcOrd="2" destOrd="0" presId="urn:microsoft.com/office/officeart/2018/2/layout/IconVerticalSolidList"/>
    <dgm:cxn modelId="{E725FD64-5F7C-43C6-B624-343B821F9672}" type="presParOf" srcId="{E21027AC-7905-424A-98AC-929DAF06D31E}" destId="{F7C466B3-E7A2-4245-B311-CE19AE9625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E4A01-7A38-4850-A1F9-FD67258380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E84B33-09CB-4455-90C1-0A80D107B5FA}">
      <dgm:prSet/>
      <dgm:spPr/>
      <dgm:t>
        <a:bodyPr/>
        <a:lstStyle/>
        <a:p>
          <a:r>
            <a:rPr lang="en-US"/>
            <a:t>This project was a survey on American Youth born from 1980-1984. After analyzing the data set and researching about questions that could be answered through it. </a:t>
          </a:r>
          <a:br>
            <a:rPr lang="en-US"/>
          </a:br>
          <a:endParaRPr lang="en-US"/>
        </a:p>
      </dgm:t>
    </dgm:pt>
    <dgm:pt modelId="{EBD097CB-7E22-42E9-95B8-F40FC80B46FB}" type="parTrans" cxnId="{4D47052F-F676-479E-AE3D-3B2399C92DAD}">
      <dgm:prSet/>
      <dgm:spPr/>
      <dgm:t>
        <a:bodyPr/>
        <a:lstStyle/>
        <a:p>
          <a:endParaRPr lang="en-US"/>
        </a:p>
      </dgm:t>
    </dgm:pt>
    <dgm:pt modelId="{70A2F02F-64A0-435B-9BEF-CF430DC79FB4}" type="sibTrans" cxnId="{4D47052F-F676-479E-AE3D-3B2399C92DAD}">
      <dgm:prSet/>
      <dgm:spPr/>
      <dgm:t>
        <a:bodyPr/>
        <a:lstStyle/>
        <a:p>
          <a:endParaRPr lang="en-US"/>
        </a:p>
      </dgm:t>
    </dgm:pt>
    <dgm:pt modelId="{50CF41E4-B407-496D-8797-3B8801ABA5B0}">
      <dgm:prSet/>
      <dgm:spPr/>
      <dgm:t>
        <a:bodyPr/>
        <a:lstStyle/>
        <a:p>
          <a:r>
            <a:rPr lang="en-US"/>
            <a:t>We have used few analytical techniques to work on the data set to find the answers. In regression analysis, P-values and specific variables work together to indicate that the relationships in your model are statistically significant, as well as the major component of those associations.</a:t>
          </a:r>
          <a:br>
            <a:rPr lang="en-US"/>
          </a:br>
          <a:endParaRPr lang="en-US"/>
        </a:p>
      </dgm:t>
    </dgm:pt>
    <dgm:pt modelId="{AB4F1A73-A639-4E39-8231-C44DA4F0BA4E}" type="parTrans" cxnId="{5C37C52C-CC76-4BF3-B9B8-82CC5EA53344}">
      <dgm:prSet/>
      <dgm:spPr/>
      <dgm:t>
        <a:bodyPr/>
        <a:lstStyle/>
        <a:p>
          <a:endParaRPr lang="en-US"/>
        </a:p>
      </dgm:t>
    </dgm:pt>
    <dgm:pt modelId="{EB91DFCD-DE18-4D29-8F0C-24EA2C6B71B7}" type="sibTrans" cxnId="{5C37C52C-CC76-4BF3-B9B8-82CC5EA53344}">
      <dgm:prSet/>
      <dgm:spPr/>
      <dgm:t>
        <a:bodyPr/>
        <a:lstStyle/>
        <a:p>
          <a:endParaRPr lang="en-US"/>
        </a:p>
      </dgm:t>
    </dgm:pt>
    <dgm:pt modelId="{C9928764-C853-4F84-9A0D-C129E579C510}">
      <dgm:prSet/>
      <dgm:spPr/>
      <dgm:t>
        <a:bodyPr/>
        <a:lstStyle/>
        <a:p>
          <a:r>
            <a:rPr lang="en-US"/>
            <a:t>We have worked on descriptive statistics and created charts and graphs based on the variables provided in the data set along with the relation between the variables </a:t>
          </a:r>
        </a:p>
      </dgm:t>
    </dgm:pt>
    <dgm:pt modelId="{9BB83288-ADE5-4743-99FA-A3CB518A7DD6}" type="parTrans" cxnId="{56F214A7-8EB3-4355-8397-527C86BFFC3E}">
      <dgm:prSet/>
      <dgm:spPr/>
      <dgm:t>
        <a:bodyPr/>
        <a:lstStyle/>
        <a:p>
          <a:endParaRPr lang="en-US"/>
        </a:p>
      </dgm:t>
    </dgm:pt>
    <dgm:pt modelId="{D39F05DF-7AAE-4FC4-8859-85E0C3E97FBA}" type="sibTrans" cxnId="{56F214A7-8EB3-4355-8397-527C86BFFC3E}">
      <dgm:prSet/>
      <dgm:spPr/>
      <dgm:t>
        <a:bodyPr/>
        <a:lstStyle/>
        <a:p>
          <a:endParaRPr lang="en-US"/>
        </a:p>
      </dgm:t>
    </dgm:pt>
    <dgm:pt modelId="{AD6C35D1-3316-4A25-8A4B-D11D41FA5049}" type="pres">
      <dgm:prSet presAssocID="{1B7E4A01-7A38-4850-A1F9-FD6725838084}" presName="linear" presStyleCnt="0">
        <dgm:presLayoutVars>
          <dgm:animLvl val="lvl"/>
          <dgm:resizeHandles val="exact"/>
        </dgm:presLayoutVars>
      </dgm:prSet>
      <dgm:spPr/>
    </dgm:pt>
    <dgm:pt modelId="{67E5F62A-B2D4-489D-A2EC-7EA59FE4540E}" type="pres">
      <dgm:prSet presAssocID="{C0E84B33-09CB-4455-90C1-0A80D107B5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52978C-5177-48AF-8CAA-C6BE65CFBA73}" type="pres">
      <dgm:prSet presAssocID="{70A2F02F-64A0-435B-9BEF-CF430DC79FB4}" presName="spacer" presStyleCnt="0"/>
      <dgm:spPr/>
    </dgm:pt>
    <dgm:pt modelId="{E7836A7F-5717-414C-BC83-FEE1905E3E7C}" type="pres">
      <dgm:prSet presAssocID="{50CF41E4-B407-496D-8797-3B8801ABA5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52F8EC-9342-4A1D-863D-07DD514C3ABB}" type="pres">
      <dgm:prSet presAssocID="{EB91DFCD-DE18-4D29-8F0C-24EA2C6B71B7}" presName="spacer" presStyleCnt="0"/>
      <dgm:spPr/>
    </dgm:pt>
    <dgm:pt modelId="{721F2974-877D-4111-9BF1-4BC5581EA200}" type="pres">
      <dgm:prSet presAssocID="{C9928764-C853-4F84-9A0D-C129E579C5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D382304-9219-4853-9BBA-9517729DF44A}" type="presOf" srcId="{1B7E4A01-7A38-4850-A1F9-FD6725838084}" destId="{AD6C35D1-3316-4A25-8A4B-D11D41FA5049}" srcOrd="0" destOrd="0" presId="urn:microsoft.com/office/officeart/2005/8/layout/vList2"/>
    <dgm:cxn modelId="{5C37C52C-CC76-4BF3-B9B8-82CC5EA53344}" srcId="{1B7E4A01-7A38-4850-A1F9-FD6725838084}" destId="{50CF41E4-B407-496D-8797-3B8801ABA5B0}" srcOrd="1" destOrd="0" parTransId="{AB4F1A73-A639-4E39-8231-C44DA4F0BA4E}" sibTransId="{EB91DFCD-DE18-4D29-8F0C-24EA2C6B71B7}"/>
    <dgm:cxn modelId="{909A992E-62BB-41D5-B57B-AB0334793B2B}" type="presOf" srcId="{C0E84B33-09CB-4455-90C1-0A80D107B5FA}" destId="{67E5F62A-B2D4-489D-A2EC-7EA59FE4540E}" srcOrd="0" destOrd="0" presId="urn:microsoft.com/office/officeart/2005/8/layout/vList2"/>
    <dgm:cxn modelId="{4D47052F-F676-479E-AE3D-3B2399C92DAD}" srcId="{1B7E4A01-7A38-4850-A1F9-FD6725838084}" destId="{C0E84B33-09CB-4455-90C1-0A80D107B5FA}" srcOrd="0" destOrd="0" parTransId="{EBD097CB-7E22-42E9-95B8-F40FC80B46FB}" sibTransId="{70A2F02F-64A0-435B-9BEF-CF430DC79FB4}"/>
    <dgm:cxn modelId="{D7F46A42-1EFE-45B3-BD7E-DCFE64F1B169}" type="presOf" srcId="{C9928764-C853-4F84-9A0D-C129E579C510}" destId="{721F2974-877D-4111-9BF1-4BC5581EA200}" srcOrd="0" destOrd="0" presId="urn:microsoft.com/office/officeart/2005/8/layout/vList2"/>
    <dgm:cxn modelId="{DEA2BF70-B04E-4495-95EB-86BAC832E66A}" type="presOf" srcId="{50CF41E4-B407-496D-8797-3B8801ABA5B0}" destId="{E7836A7F-5717-414C-BC83-FEE1905E3E7C}" srcOrd="0" destOrd="0" presId="urn:microsoft.com/office/officeart/2005/8/layout/vList2"/>
    <dgm:cxn modelId="{56F214A7-8EB3-4355-8397-527C86BFFC3E}" srcId="{1B7E4A01-7A38-4850-A1F9-FD6725838084}" destId="{C9928764-C853-4F84-9A0D-C129E579C510}" srcOrd="2" destOrd="0" parTransId="{9BB83288-ADE5-4743-99FA-A3CB518A7DD6}" sibTransId="{D39F05DF-7AAE-4FC4-8859-85E0C3E97FBA}"/>
    <dgm:cxn modelId="{97B690D3-12F6-4AC4-9A3A-2EE065806CAF}" type="presParOf" srcId="{AD6C35D1-3316-4A25-8A4B-D11D41FA5049}" destId="{67E5F62A-B2D4-489D-A2EC-7EA59FE4540E}" srcOrd="0" destOrd="0" presId="urn:microsoft.com/office/officeart/2005/8/layout/vList2"/>
    <dgm:cxn modelId="{1D3AB6D7-6EE2-49EA-BC6D-690F24C7688B}" type="presParOf" srcId="{AD6C35D1-3316-4A25-8A4B-D11D41FA5049}" destId="{EF52978C-5177-48AF-8CAA-C6BE65CFBA73}" srcOrd="1" destOrd="0" presId="urn:microsoft.com/office/officeart/2005/8/layout/vList2"/>
    <dgm:cxn modelId="{9E46A014-AA52-4FCD-86D1-2B67E38AF481}" type="presParOf" srcId="{AD6C35D1-3316-4A25-8A4B-D11D41FA5049}" destId="{E7836A7F-5717-414C-BC83-FEE1905E3E7C}" srcOrd="2" destOrd="0" presId="urn:microsoft.com/office/officeart/2005/8/layout/vList2"/>
    <dgm:cxn modelId="{71CD4239-B0F7-4AE0-BF3A-40B1C99317C0}" type="presParOf" srcId="{AD6C35D1-3316-4A25-8A4B-D11D41FA5049}" destId="{7652F8EC-9342-4A1D-863D-07DD514C3ABB}" srcOrd="3" destOrd="0" presId="urn:microsoft.com/office/officeart/2005/8/layout/vList2"/>
    <dgm:cxn modelId="{EB751BE2-E812-4A42-B2AE-D4CC3F29B282}" type="presParOf" srcId="{AD6C35D1-3316-4A25-8A4B-D11D41FA5049}" destId="{721F2974-877D-4111-9BF1-4BC5581EA2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9B3CC-C01E-4243-8CF2-CDAC4739201A}">
      <dsp:nvSpPr>
        <dsp:cNvPr id="0" name=""/>
        <dsp:cNvSpPr/>
      </dsp:nvSpPr>
      <dsp:spPr>
        <a:xfrm>
          <a:off x="2829" y="165291"/>
          <a:ext cx="2244884" cy="1346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Raw Dataset: 10,402 rows and 36 fields</a:t>
          </a:r>
        </a:p>
      </dsp:txBody>
      <dsp:txXfrm>
        <a:off x="2829" y="165291"/>
        <a:ext cx="2244884" cy="1346930"/>
      </dsp:txXfrm>
    </dsp:sp>
    <dsp:sp modelId="{D26A4EBD-8233-4EB7-907F-7039BF09C32F}">
      <dsp:nvSpPr>
        <dsp:cNvPr id="0" name=""/>
        <dsp:cNvSpPr/>
      </dsp:nvSpPr>
      <dsp:spPr>
        <a:xfrm>
          <a:off x="2472202" y="165291"/>
          <a:ext cx="2244884" cy="13469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After cleaning: 8,130 rows and 12 fields</a:t>
          </a:r>
        </a:p>
      </dsp:txBody>
      <dsp:txXfrm>
        <a:off x="2472202" y="165291"/>
        <a:ext cx="2244884" cy="1346930"/>
      </dsp:txXfrm>
    </dsp:sp>
    <dsp:sp modelId="{EB3592A1-2C2E-4E27-8613-E37ACAFE7E71}">
      <dsp:nvSpPr>
        <dsp:cNvPr id="0" name=""/>
        <dsp:cNvSpPr/>
      </dsp:nvSpPr>
      <dsp:spPr>
        <a:xfrm>
          <a:off x="4941575" y="165291"/>
          <a:ext cx="2244884" cy="13469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Gender Percentage in Initial Survey: Male – 4,599 (51%)</a:t>
          </a:r>
        </a:p>
      </dsp:txBody>
      <dsp:txXfrm>
        <a:off x="4941575" y="165291"/>
        <a:ext cx="2244884" cy="1346930"/>
      </dsp:txXfrm>
    </dsp:sp>
    <dsp:sp modelId="{66C242F7-BBD8-4604-BBFC-C437942CCBBA}">
      <dsp:nvSpPr>
        <dsp:cNvPr id="0" name=""/>
        <dsp:cNvSpPr/>
      </dsp:nvSpPr>
      <dsp:spPr>
        <a:xfrm>
          <a:off x="7410948" y="165291"/>
          <a:ext cx="2244884" cy="13469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Female – 4,385 (49%)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Ethnicity Percentage in Initial survey: </a:t>
          </a:r>
        </a:p>
      </dsp:txBody>
      <dsp:txXfrm>
        <a:off x="7410948" y="165291"/>
        <a:ext cx="2244884" cy="1346930"/>
      </dsp:txXfrm>
    </dsp:sp>
    <dsp:sp modelId="{5E0C7A34-14DE-40B9-855C-5E886CF0F070}">
      <dsp:nvSpPr>
        <dsp:cNvPr id="0" name=""/>
        <dsp:cNvSpPr/>
      </dsp:nvSpPr>
      <dsp:spPr>
        <a:xfrm>
          <a:off x="2829" y="1736710"/>
          <a:ext cx="2244884" cy="13469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Non-black/non-Hispanic: 4,665 (51.9%)</a:t>
          </a:r>
        </a:p>
      </dsp:txBody>
      <dsp:txXfrm>
        <a:off x="2829" y="1736710"/>
        <a:ext cx="2244884" cy="1346930"/>
      </dsp:txXfrm>
    </dsp:sp>
    <dsp:sp modelId="{319CC6B7-1659-45EE-9FF8-4B7D2034AD59}">
      <dsp:nvSpPr>
        <dsp:cNvPr id="0" name=""/>
        <dsp:cNvSpPr/>
      </dsp:nvSpPr>
      <dsp:spPr>
        <a:xfrm>
          <a:off x="2472202" y="1736710"/>
          <a:ext cx="2244884" cy="1346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Black non-Hispanic: 2,335 (26%)</a:t>
          </a:r>
        </a:p>
      </dsp:txBody>
      <dsp:txXfrm>
        <a:off x="2472202" y="1736710"/>
        <a:ext cx="2244884" cy="1346930"/>
      </dsp:txXfrm>
    </dsp:sp>
    <dsp:sp modelId="{C79DE267-4FE1-47A4-93DA-AA5EF051D2F5}">
      <dsp:nvSpPr>
        <dsp:cNvPr id="0" name=""/>
        <dsp:cNvSpPr/>
      </dsp:nvSpPr>
      <dsp:spPr>
        <a:xfrm>
          <a:off x="4941575" y="1736710"/>
          <a:ext cx="2244884" cy="13469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Hispanic or Latino: 1,901 (21.2%)</a:t>
          </a:r>
        </a:p>
      </dsp:txBody>
      <dsp:txXfrm>
        <a:off x="4941575" y="1736710"/>
        <a:ext cx="2244884" cy="1346930"/>
      </dsp:txXfrm>
    </dsp:sp>
    <dsp:sp modelId="{918B422C-D519-4A6F-B8E3-2C746546A2B9}">
      <dsp:nvSpPr>
        <dsp:cNvPr id="0" name=""/>
        <dsp:cNvSpPr/>
      </dsp:nvSpPr>
      <dsp:spPr>
        <a:xfrm>
          <a:off x="7410948" y="1736710"/>
          <a:ext cx="2244884" cy="13469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Mixed: 83 (0.9%)</a:t>
          </a:r>
        </a:p>
      </dsp:txBody>
      <dsp:txXfrm>
        <a:off x="7410948" y="1736710"/>
        <a:ext cx="2244884" cy="1346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1512C-E80D-42E3-A6C4-4E9038BCBF71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99425-2DAF-4791-9133-48087D25481E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DFB77-44A6-4040-B29D-165A4F990EBD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data is organized into groups to make it easier to comprehend and analyze.</a:t>
          </a:r>
          <a:r>
            <a:rPr lang="en-US" sz="2100" kern="1200">
              <a:latin typeface="Calibri Light" panose="020F0302020204030204"/>
            </a:rPr>
            <a:t> </a:t>
          </a:r>
          <a:endParaRPr lang="en-US" sz="2100" kern="1200"/>
        </a:p>
      </dsp:txBody>
      <dsp:txXfrm>
        <a:off x="1957694" y="918110"/>
        <a:ext cx="4839980" cy="1694973"/>
      </dsp:txXfrm>
    </dsp:sp>
    <dsp:sp modelId="{DFFE3C9A-7747-43B0-ADE1-87B7CD63382E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F6C79-4F5B-4852-937A-DF2C67F88B3C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466B3-E7A2-4245-B311-CE19AE9625BE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that has been grouped can be used to calculate specific values that will aid in the description and analysis of the data.</a:t>
          </a:r>
        </a:p>
      </dsp:txBody>
      <dsp:txXfrm>
        <a:off x="1957694" y="3036827"/>
        <a:ext cx="4839980" cy="169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5F62A-B2D4-489D-A2EC-7EA59FE4540E}">
      <dsp:nvSpPr>
        <dsp:cNvPr id="0" name=""/>
        <dsp:cNvSpPr/>
      </dsp:nvSpPr>
      <dsp:spPr>
        <a:xfrm>
          <a:off x="0" y="3067"/>
          <a:ext cx="6797675" cy="18466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project was a survey on American Youth born from 1980-1984. After analyzing the data set and researching about questions that could be answered through it. </a:t>
          </a:r>
          <a:br>
            <a:rPr lang="en-US" sz="1800" kern="1200"/>
          </a:br>
          <a:endParaRPr lang="en-US" sz="1800" kern="1200"/>
        </a:p>
      </dsp:txBody>
      <dsp:txXfrm>
        <a:off x="90148" y="93215"/>
        <a:ext cx="6617379" cy="1666402"/>
      </dsp:txXfrm>
    </dsp:sp>
    <dsp:sp modelId="{E7836A7F-5717-414C-BC83-FEE1905E3E7C}">
      <dsp:nvSpPr>
        <dsp:cNvPr id="0" name=""/>
        <dsp:cNvSpPr/>
      </dsp:nvSpPr>
      <dsp:spPr>
        <a:xfrm>
          <a:off x="0" y="1901606"/>
          <a:ext cx="6797675" cy="1846698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have used few analytical techniques to work on the data set to find the answers. In regression analysis, P-values and specific variables work together to indicate that the relationships in your model are statistically significant, as well as the major component of those associations.</a:t>
          </a:r>
          <a:br>
            <a:rPr lang="en-US" sz="1800" kern="1200"/>
          </a:br>
          <a:endParaRPr lang="en-US" sz="1800" kern="1200"/>
        </a:p>
      </dsp:txBody>
      <dsp:txXfrm>
        <a:off x="90148" y="1991754"/>
        <a:ext cx="6617379" cy="1666402"/>
      </dsp:txXfrm>
    </dsp:sp>
    <dsp:sp modelId="{721F2974-877D-4111-9BF1-4BC5581EA200}">
      <dsp:nvSpPr>
        <dsp:cNvPr id="0" name=""/>
        <dsp:cNvSpPr/>
      </dsp:nvSpPr>
      <dsp:spPr>
        <a:xfrm>
          <a:off x="0" y="3800145"/>
          <a:ext cx="6797675" cy="1846698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 have worked on descriptive statistics and created charts and graphs based on the variables provided in the data set along with the relation between the variables </a:t>
          </a:r>
        </a:p>
      </dsp:txBody>
      <dsp:txXfrm>
        <a:off x="90148" y="3890293"/>
        <a:ext cx="6617379" cy="1666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4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2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7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9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m/mlr.asp" TargetMode="External"/><Relationship Id="rId2" Type="http://schemas.openxmlformats.org/officeDocument/2006/relationships/hyperlink" Target="https://statisticsbyjim.com/regression/interpret-coefficients-p-values-regress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cscistatistics.com/tests/regression/default.aspx" TargetMode="External"/><Relationship Id="rId4" Type="http://schemas.openxmlformats.org/officeDocument/2006/relationships/hyperlink" Target="https://www.scribbr.com/statistics/multiple-linear-regressio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D9C5-F7BB-468F-4070-415EE438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05" y="618853"/>
            <a:ext cx="12041652" cy="310704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br>
              <a:rPr lang="en-US" sz="600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</a:br>
            <a:r>
              <a:rPr lang="en-US" sz="4400" b="1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FINAL PROJECT PRESENTATION</a:t>
            </a:r>
            <a:br>
              <a:rPr lang="en-US" sz="6000" b="1">
                <a:ea typeface="+mj-lt"/>
                <a:cs typeface="+mj-lt"/>
              </a:rPr>
            </a:br>
            <a:br>
              <a:rPr lang="en-US" sz="2800">
                <a:ea typeface="+mj-lt"/>
                <a:cs typeface="+mj-lt"/>
              </a:rPr>
            </a:br>
            <a:r>
              <a:rPr lang="en-US" sz="2000" b="1">
                <a:solidFill>
                  <a:schemeClr val="accent6"/>
                </a:solidFill>
                <a:ea typeface="+mj-lt"/>
                <a:cs typeface="+mj-lt"/>
              </a:rPr>
              <a:t>ALY 6015.80428 Intermediate Analytics</a:t>
            </a:r>
            <a:br>
              <a:rPr lang="en-US" sz="2000" b="1">
                <a:ea typeface="+mj-lt"/>
                <a:cs typeface="+mj-lt"/>
              </a:rPr>
            </a:br>
            <a:br>
              <a:rPr lang="en-US" sz="2000" b="1">
                <a:ea typeface="+mj-lt"/>
                <a:cs typeface="+mj-lt"/>
              </a:rPr>
            </a:br>
            <a:r>
              <a:rPr lang="en-US" sz="2000" b="1">
                <a:solidFill>
                  <a:schemeClr val="accent6"/>
                </a:solidFill>
                <a:ea typeface="+mj-lt"/>
                <a:cs typeface="+mj-lt"/>
              </a:rPr>
              <a:t>Prof. Roy Wada</a:t>
            </a:r>
            <a:br>
              <a:rPr lang="en-US" sz="3600" b="1">
                <a:ea typeface="+mj-lt"/>
                <a:cs typeface="+mj-lt"/>
              </a:rPr>
            </a:br>
            <a:endParaRPr lang="en-US" sz="2800" b="1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9EDF9-3554-A56B-158C-FD3EF827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5325"/>
            <a:ext cx="10058400" cy="630837"/>
          </a:xfr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br>
              <a:rPr lang="en-US" sz="1800" b="1"/>
            </a:br>
            <a:r>
              <a:rPr lang="en-US" sz="1800" b="1"/>
              <a:t>Team Members:</a:t>
            </a:r>
            <a:r>
              <a:rPr lang="en-US"/>
              <a:t> </a:t>
            </a:r>
            <a:r>
              <a:rPr lang="en-US" sz="1800" b="1">
                <a:solidFill>
                  <a:schemeClr val="accent6"/>
                </a:solidFill>
              </a:rPr>
              <a:t>Kiran Kasu| Abhinav Jain| Tanusha </a:t>
            </a:r>
            <a:r>
              <a:rPr lang="en-US" sz="1800" b="1" err="1">
                <a:solidFill>
                  <a:schemeClr val="accent6"/>
                </a:solidFill>
              </a:rPr>
              <a:t>Erpula</a:t>
            </a:r>
            <a:r>
              <a:rPr lang="en-US" sz="1800" b="1">
                <a:solidFill>
                  <a:schemeClr val="accent6"/>
                </a:solidFill>
              </a:rPr>
              <a:t>| Kelvina </a:t>
            </a:r>
            <a:r>
              <a:rPr lang="en-US" sz="1800" b="1" err="1">
                <a:solidFill>
                  <a:schemeClr val="accent6"/>
                </a:solidFill>
              </a:rPr>
              <a:t>Pethani</a:t>
            </a:r>
            <a:endParaRPr lang="en-US" sz="1800" b="1" err="1">
              <a:solidFill>
                <a:schemeClr val="accent6"/>
              </a:solidFill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B0FF-201E-740E-5B67-F7A7F2F7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4559-2FAB-B140-CAF9-E005FE23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/>
              <a:t>Final project presentation </a:t>
            </a:r>
            <a:endParaRPr lang="en-US" sz="1100" b="1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93508-E983-1BD2-47E2-D2394F5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z="1100" b="1" dirty="0" smtClean="0"/>
              <a:t>1</a:t>
            </a:fld>
            <a:endParaRPr lang="en-US" sz="11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890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451" y="136872"/>
            <a:ext cx="4458721" cy="654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</a:rPr>
              <a:t>ANALYSIS</a:t>
            </a:r>
            <a:endParaRPr lang="en-US" b="1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2D7F68-98A5-6483-57A8-D91720A58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338" y="2014183"/>
            <a:ext cx="4104944" cy="2646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cap="all" spc="200">
                <a:solidFill>
                  <a:srgbClr val="FFFFFF"/>
                </a:solidFill>
              </a:rPr>
              <a:t>MARTIAL STATUS &amp; Wages</a:t>
            </a:r>
            <a:endParaRPr lang="en-US" sz="3200" b="1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600" spc="-150">
                <a:cs typeface="Calibri" panose="020F0502020204030204"/>
              </a:rPr>
              <a:t>“Never married</a:t>
            </a:r>
            <a:r>
              <a:rPr lang="en-US" sz="2600">
                <a:cs typeface="Calibri" panose="020F0502020204030204"/>
              </a:rPr>
              <a:t>" and "not cohabiting” have the highest wages in comparison to other groups.</a:t>
            </a:r>
            <a:endParaRPr lang="en-US" sz="2600"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b="1">
                <a:solidFill>
                  <a:schemeClr val="tx2"/>
                </a:solidFill>
                <a:cs typeface="Calibri"/>
              </a:rPr>
              <a:t>FINAL PROJECT PRESENTATION </a:t>
            </a:r>
            <a:endParaRPr lang="en-US" sz="1100" b="1" kern="1200" cap="all" baseline="0">
              <a:solidFill>
                <a:schemeClr val="tx2"/>
              </a:solidFill>
              <a:latin typeface="+mn-lt"/>
              <a:cs typeface="Calibri"/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184FD7F-72E0-ABAD-F6FE-99C1F7E3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9" y="944967"/>
            <a:ext cx="6979023" cy="45108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D88D5F-9080-7DB9-BD2F-0BCB78B5EB0F}"/>
              </a:ext>
            </a:extLst>
          </p:cNvPr>
          <p:cNvSpPr txBox="1"/>
          <p:nvPr/>
        </p:nvSpPr>
        <p:spPr>
          <a:xfrm>
            <a:off x="1601449" y="5336499"/>
            <a:ext cx="4267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Graph 3: Bar Chart of  Marital Status &amp; Wage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6768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451" y="136872"/>
            <a:ext cx="4458721" cy="654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300" b="1">
                <a:solidFill>
                  <a:schemeClr val="bg1"/>
                </a:solidFill>
              </a:rPr>
              <a:t>ANALYSIS</a:t>
            </a:r>
            <a:endParaRPr lang="en-US" sz="4300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b="1">
                <a:solidFill>
                  <a:schemeClr val="tx2"/>
                </a:solidFill>
                <a:cs typeface="Calibri"/>
              </a:rPr>
              <a:t>FINAL PROJECT PRESENTATION</a:t>
            </a:r>
            <a:r>
              <a:rPr lang="en-US" sz="1100">
                <a:solidFill>
                  <a:schemeClr val="tx2"/>
                </a:solidFill>
                <a:cs typeface="Calibri"/>
              </a:rPr>
              <a:t> </a:t>
            </a:r>
            <a:endParaRPr lang="en-US" sz="1100" kern="1200" cap="all" baseline="0">
              <a:solidFill>
                <a:schemeClr val="tx2"/>
              </a:solidFill>
              <a:latin typeface="+mn-lt"/>
              <a:cs typeface="Calibri"/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z="1100" dirty="0" smtClean="0"/>
              <a:pPr>
                <a:spcAft>
                  <a:spcPts val="600"/>
                </a:spcAft>
              </a:pPr>
              <a:t>11</a:t>
            </a:fld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CD546-DA4C-FB35-FBD3-296EDA29E3E8}"/>
              </a:ext>
            </a:extLst>
          </p:cNvPr>
          <p:cNvSpPr txBox="1"/>
          <p:nvPr/>
        </p:nvSpPr>
        <p:spPr>
          <a:xfrm>
            <a:off x="1659810" y="5546907"/>
            <a:ext cx="4267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Graph 4: Comparison of Gender and Year</a:t>
            </a:r>
            <a:endParaRPr lang="en-US">
              <a:cs typeface="Calibri" panose="020F0502020204030204"/>
            </a:endParaRPr>
          </a:p>
        </p:txBody>
      </p:sp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CCFA0DBD-D203-6AF4-C81D-0F8430FB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" y="833686"/>
            <a:ext cx="6315074" cy="47143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3BB78662-629A-212E-4898-D0F9950F4403}"/>
              </a:ext>
            </a:extLst>
          </p:cNvPr>
          <p:cNvSpPr txBox="1"/>
          <p:nvPr/>
        </p:nvSpPr>
        <p:spPr>
          <a:xfrm>
            <a:off x="8153400" y="1228165"/>
            <a:ext cx="2743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Graph​</a:t>
            </a:r>
          </a:p>
          <a:p>
            <a:pPr lvl="1"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Gender and Year​</a:t>
            </a:r>
          </a:p>
          <a:p>
            <a:pPr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Group​</a:t>
            </a:r>
          </a:p>
          <a:p>
            <a:pPr lvl="1"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Between the age group of 10-15, wages are increasing gradually.​</a:t>
            </a:r>
          </a:p>
          <a:p>
            <a:pPr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Age​</a:t>
            </a:r>
          </a:p>
          <a:p>
            <a:pPr lvl="1"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On the other hand, age group of 18- 25, wages are stagnant.​</a:t>
            </a:r>
          </a:p>
          <a:p>
            <a:pPr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Result​</a:t>
            </a:r>
          </a:p>
          <a:p>
            <a:pPr lvl="1"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Result: As age increases, the wages decreases ​</a:t>
            </a:r>
          </a:p>
        </p:txBody>
      </p:sp>
      <p:sp>
        <p:nvSpPr>
          <p:cNvPr id="148" name="Content Placeholder 147">
            <a:extLst>
              <a:ext uri="{FF2B5EF4-FFF2-40B4-BE49-F238E27FC236}">
                <a16:creationId xmlns:a16="http://schemas.microsoft.com/office/drawing/2014/main" id="{8906EDCB-4E53-3328-F1C5-B32CE3AB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245" y="40612"/>
            <a:ext cx="4383769" cy="729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</a:rPr>
              <a:t>Correlation Analysis</a:t>
            </a:r>
            <a:endParaRPr lang="en-US" sz="3600" b="1">
              <a:cs typeface="Calibri Ligh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2D7F68-98A5-6483-57A8-D91720A58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338" y="918273"/>
            <a:ext cx="4104944" cy="55584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r>
              <a:rPr lang="en-US" b="1" spc="200">
                <a:solidFill>
                  <a:schemeClr val="tx1"/>
                </a:solidFill>
                <a:cs typeface="Calibri Light"/>
              </a:rPr>
              <a:t>Result:</a:t>
            </a:r>
            <a:r>
              <a:rPr lang="en-US" sz="2800" spc="20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1800" spc="200">
                <a:solidFill>
                  <a:srgbClr val="FFFFFF"/>
                </a:solidFill>
                <a:cs typeface="Calibri Light"/>
              </a:rPr>
              <a:t>The correlation matrix demonstrates that the variables we are using have a linear relationship with each other.</a:t>
            </a:r>
            <a:br>
              <a:rPr lang="en-US" sz="1800" spc="200">
                <a:solidFill>
                  <a:srgbClr val="FFFFFF"/>
                </a:solidFill>
                <a:cs typeface="Calibri Light"/>
              </a:rPr>
            </a:br>
            <a:endParaRPr lang="en-US" sz="1800" spc="200">
              <a:solidFill>
                <a:srgbClr val="FFFFFF"/>
              </a:solidFill>
              <a:cs typeface="Calibri Light"/>
            </a:endParaRPr>
          </a:p>
          <a:p>
            <a:pPr marL="0" indent="0">
              <a:buNone/>
            </a:pPr>
            <a:r>
              <a:rPr lang="en-US" b="1" spc="200">
                <a:solidFill>
                  <a:schemeClr val="tx1"/>
                </a:solidFill>
                <a:cs typeface="Calibri Light"/>
              </a:rPr>
              <a:t>Variables used: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cs typeface="Calibri"/>
              </a:rPr>
              <a:t>Wages with year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cs typeface="Calibri"/>
              </a:rPr>
              <a:t>Wages with partners id 01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cs typeface="Calibri"/>
              </a:rPr>
              <a:t>Wages with CV poverty ratio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cs typeface="Calibri"/>
              </a:rPr>
              <a:t>Year with partners id 01</a:t>
            </a:r>
          </a:p>
          <a:p>
            <a:pPr marL="0" indent="0">
              <a:buNone/>
            </a:pPr>
            <a:endParaRPr lang="en-US">
              <a:solidFill>
                <a:srgbClr val="40404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900" kern="1200" cap="all" baseline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8795BF62-0575-5D0E-6212-8B0532CA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7" y="924491"/>
            <a:ext cx="6815160" cy="4406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913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697" y="634947"/>
            <a:ext cx="5729045" cy="1106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/>
              <a:t>Linear Regression Analysis</a:t>
            </a:r>
            <a:br>
              <a:rPr lang="en-US" sz="3200" b="1"/>
            </a:br>
            <a:r>
              <a:rPr lang="en-US" sz="3200" b="1">
                <a:ea typeface="+mj-lt"/>
                <a:cs typeface="+mj-lt"/>
              </a:rPr>
              <a:t>with Dummy Variable</a:t>
            </a:r>
            <a:endParaRPr lang="en-US" sz="3200" b="1">
              <a:ea typeface="Calibri Light"/>
              <a:cs typeface="Calibri Light"/>
            </a:endParaRPr>
          </a:p>
        </p:txBody>
      </p: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987B37FE-0D36-13BC-8DB3-7A95723F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46" y="2142216"/>
            <a:ext cx="5852160" cy="1529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pc="200">
                <a:solidFill>
                  <a:srgbClr val="000000"/>
                </a:solidFill>
                <a:ea typeface="+mn-lt"/>
                <a:cs typeface="+mn-lt"/>
              </a:rPr>
              <a:t> While implementing a linear regression model with the independent variable wages and dependent variable YEAR we found the variability of the model is 17%</a:t>
            </a:r>
            <a:r>
              <a:rPr lang="en-US" spc="200">
                <a:solidFill>
                  <a:srgbClr val="000000"/>
                </a:solidFill>
              </a:rPr>
              <a:t>.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cap="all" spc="200">
              <a:solidFill>
                <a:srgbClr val="000000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kern="1200" cap="all" baseline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6914A4A-2280-338F-2AB9-C85ED7D55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r="15622" b="-2"/>
          <a:stretch/>
        </p:blipFill>
        <p:spPr>
          <a:xfrm>
            <a:off x="285084" y="2025104"/>
            <a:ext cx="4974065" cy="26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3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697" y="634947"/>
            <a:ext cx="5729045" cy="1106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/>
              <a:t>Linear Regression Analysis</a:t>
            </a:r>
            <a:br>
              <a:rPr lang="en-US" sz="3200" b="1"/>
            </a:br>
            <a:r>
              <a:rPr lang="en-US" sz="3200" b="1">
                <a:ea typeface="+mj-lt"/>
                <a:cs typeface="+mj-lt"/>
              </a:rPr>
              <a:t>with Dummy Variable</a:t>
            </a:r>
            <a:endParaRPr lang="en-US" sz="3200" b="1">
              <a:ea typeface="Calibri Light"/>
              <a:cs typeface="Calibri Light"/>
            </a:endParaRPr>
          </a:p>
        </p:txBody>
      </p: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987B37FE-0D36-13BC-8DB3-7A95723F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611" y="2142216"/>
            <a:ext cx="5852160" cy="15296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spc="200"/>
              <a:t>Result:</a:t>
            </a:r>
            <a:r>
              <a:rPr lang="en-US" spc="200"/>
              <a:t> While implementing a linear regression model with the dummy variable, wages, and dependent variable between the years 2005 and 2008, we found the variability of the model decreased to 11%.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 cap="all" spc="200">
              <a:latin typeface="Calibri Light" panose="020F0302020204030204"/>
              <a:cs typeface="Calibri Light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kern="1200" cap="all" baseline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2" name="Picture 13" descr="Table&#10;&#10;Description automatically generated">
            <a:extLst>
              <a:ext uri="{FF2B5EF4-FFF2-40B4-BE49-F238E27FC236}">
                <a16:creationId xmlns:a16="http://schemas.microsoft.com/office/drawing/2014/main" id="{3CEF1487-94A1-C320-916F-B88D712A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11" y="3690684"/>
            <a:ext cx="4580964" cy="2580661"/>
          </a:xfrm>
          <a:prstGeom prst="rect">
            <a:avLst/>
          </a:prstGeom>
        </p:spPr>
      </p:pic>
      <p:pic>
        <p:nvPicPr>
          <p:cNvPr id="14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9B957827-593A-9106-6B8A-4B0D35DED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2" y="1215329"/>
            <a:ext cx="5455023" cy="38894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167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50418-A2E8-6AC4-79D5-93FEF542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7D7E-04A5-82F0-6403-25CC0FAC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5/17/2022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EA96-D4D6-4745-AE2F-AAC8A753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  <a:cs typeface="Calibri"/>
              </a:rPr>
              <a:t>FINAL PROJECT PRESENTATION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BBBA-1018-8166-D7E1-96B3FA9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  <a:cs typeface="Calibri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70F20F-3697-CCAD-14C1-623B42AF3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8303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36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E289-F2B8-8076-7F0F-DE609B1F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108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55F9-BF95-73E3-3033-B117A4F1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0619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v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</a:rPr>
              <a:t>Jim Frost (Feb 27, 2022) How to Interpret P-values and Coefficients in Regression Analysis Retrieved on (May 17, 2022) from </a:t>
            </a:r>
            <a:r>
              <a:rPr lang="en-US" sz="1800">
                <a:ea typeface="+mn-lt"/>
                <a:cs typeface="+mn-lt"/>
                <a:hlinkClick r:id="rId2"/>
              </a:rPr>
              <a:t>https://statisticsbyjim.com/regression/interpret-coefficients-p-values-regression/</a:t>
            </a:r>
            <a:br>
              <a:rPr lang="en-US" sz="1800">
                <a:ea typeface="+mn-lt"/>
                <a:cs typeface="+mn-lt"/>
              </a:rPr>
            </a:br>
            <a:endParaRPr lang="en-US" sz="180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1800">
                <a:ea typeface="+mn-lt"/>
                <a:cs typeface="+mn-lt"/>
              </a:rPr>
              <a:t> Adam Hayes (Jan 02, 2022) Multiple Linear Regression (MLR) Definition Retrieved on (May 17, 2022) from </a:t>
            </a:r>
            <a:r>
              <a:rPr lang="en-US" sz="1800">
                <a:ea typeface="+mn-lt"/>
                <a:cs typeface="+mn-lt"/>
                <a:hlinkClick r:id="rId3"/>
              </a:rPr>
              <a:t>https://www.investopedia.com/terms/m/mlr.asp</a:t>
            </a:r>
            <a:br>
              <a:rPr lang="en-US" sz="1800">
                <a:ea typeface="+mn-lt"/>
                <a:cs typeface="+mn-lt"/>
              </a:rPr>
            </a:br>
            <a:endParaRPr lang="en-US" sz="180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1800">
                <a:ea typeface="+mn-lt"/>
                <a:cs typeface="+mn-lt"/>
              </a:rPr>
              <a:t> Rebecca Bevans(Feb 20, 2020) An introduction to multiple linear regression Retrieved on (May 17, 2022) from </a:t>
            </a:r>
            <a:r>
              <a:rPr lang="en-US" sz="1800">
                <a:ea typeface="+mn-lt"/>
                <a:cs typeface="+mn-lt"/>
                <a:hlinkClick r:id="rId4"/>
              </a:rPr>
              <a:t>https://www.scribbr.com/statistics/multiple-linear-regression/</a:t>
            </a:r>
            <a:br>
              <a:rPr lang="en-US" sz="1800">
                <a:ea typeface="+mn-lt"/>
                <a:cs typeface="+mn-lt"/>
              </a:rPr>
            </a:br>
            <a:endParaRPr lang="en-US" sz="180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1800">
                <a:ea typeface="+mn-lt"/>
                <a:cs typeface="+mn-lt"/>
              </a:rPr>
              <a:t>Linear Regression Calculator Retrieved on (May 17, 2022) from </a:t>
            </a:r>
            <a:r>
              <a:rPr lang="en-US" sz="1800">
                <a:ea typeface="+mn-lt"/>
                <a:cs typeface="+mn-lt"/>
                <a:hlinkClick r:id="rId5"/>
              </a:rPr>
              <a:t>https://www.socscistatistics.com/tests/regression/default.aspx</a:t>
            </a:r>
            <a:endParaRPr lang="en-US" sz="1800">
              <a:ea typeface="+mn-lt"/>
              <a:cs typeface="+mn-lt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23093-497D-8E5F-C9A6-4D35E89B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AD3D-0034-E8F0-518C-EB158212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>
                <a:cs typeface="Calibri"/>
              </a:rPr>
              <a:t>Final project presentation </a:t>
            </a:r>
            <a:endParaRPr lang="en-US" sz="10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6D1A-1236-7460-2744-E317F7CF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3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A21D1-C682-0682-2AF7-6BAF547E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717" y="639097"/>
            <a:ext cx="4788550" cy="3710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40D9C63-7956-8E4F-DC70-0EF65FA29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382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A23AC-8D4C-5D2C-7A21-86147E76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8" y="2954355"/>
            <a:ext cx="3084844" cy="1311553"/>
          </a:xfrm>
          <a:ln w="28575">
            <a:noFill/>
          </a:ln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1132-11A0-D84D-E768-50F6D16F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5/17/2022</a:t>
            </a:fld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DE09-D7CF-3652-83C5-0D4577CED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312" y="605896"/>
            <a:ext cx="7725301" cy="5646208"/>
          </a:xfr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+mn-lt"/>
                <a:cs typeface="+mn-lt"/>
              </a:rPr>
              <a:t>Dataset: </a:t>
            </a:r>
            <a:r>
              <a:rPr lang="en-US">
                <a:ea typeface="+mn-lt"/>
                <a:cs typeface="+mn-lt"/>
              </a:rPr>
              <a:t>National Longitudinal Survey of Youth 1997 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Description:</a:t>
            </a:r>
            <a:r>
              <a:rPr lang="en-US">
                <a:ea typeface="+mn-lt"/>
                <a:cs typeface="+mn-lt"/>
              </a:rPr>
              <a:t> The NLSY97 Cohort is a longitudinal project that follows the lives of a sample of American youth born between 1980-1984; 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8,984 respondents were ages 12-17 when first interviewed in 1997. This ongoing cohort has been surveyed 19 times and is now interviewed biennially. 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Data are now available from Round 1 (1997-98) to Round 19 (2019-2020), along with a COVID-19 supplement fielded in 2021.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D2BD-AF94-090A-6946-4B0F126A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b="1">
                <a:solidFill>
                  <a:schemeClr val="tx2"/>
                </a:solidFill>
              </a:rPr>
              <a:t>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A2611-19D6-6264-E9EA-02FAE99F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z="1100" b="1" dirty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 b="1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8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E29E-B3A8-01E9-4183-36429E7C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296" y="723816"/>
            <a:ext cx="10058400" cy="738725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/>
              <a:t>CHARACTERSTICS  OF THE DATASET</a:t>
            </a:r>
            <a:endParaRPr lang="en-US" b="1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2316-ECC2-5E0B-C51D-DC5ADA79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331F-B9E1-EBEA-F84F-5820862F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r>
              <a:rPr lang="en-US" sz="1100" b="1">
                <a:cs typeface="Calibri"/>
              </a:rPr>
              <a:t>FINAL PROJECT  Presentation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81204-A4FF-449E-BA45-918A6C18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z="1100" b="1" dirty="0" smtClean="0"/>
              <a:pPr>
                <a:spcAft>
                  <a:spcPts val="600"/>
                </a:spcAft>
              </a:pPr>
              <a:t>3</a:t>
            </a:fld>
            <a:endParaRPr lang="en-US" sz="1100" b="1">
              <a:cs typeface="Calibri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1C7BC6F-184B-2806-FDB6-0380BC432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879092"/>
              </p:ext>
            </p:extLst>
          </p:nvPr>
        </p:nvGraphicFramePr>
        <p:xfrm>
          <a:off x="1359290" y="1961105"/>
          <a:ext cx="9658663" cy="32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47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F817-BDB6-4B03-D590-E40349CB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296" y="723816"/>
            <a:ext cx="10058400" cy="751217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RESEARCH QUESTIONS</a:t>
            </a:r>
            <a:endParaRPr lang="en-US" b="1">
              <a:solidFill>
                <a:schemeClr val="tx1"/>
              </a:solidFill>
              <a:ea typeface="Calibri Light" panose="020F0302020204030204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39E6-B192-A33F-43E7-0A1601C7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296" y="2033111"/>
            <a:ext cx="10058400" cy="3511197"/>
          </a:xfrm>
          <a:ln w="28575">
            <a:solidFill>
              <a:schemeClr val="tx1"/>
            </a:solidFill>
          </a:ln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>
                <a:solidFill>
                  <a:schemeClr val="tx1"/>
                </a:solidFill>
                <a:cs typeface="Calibri" panose="020F0502020204030204"/>
              </a:rPr>
              <a:t> Which Race has the Maximum wages among all the races?</a:t>
            </a:r>
            <a:br>
              <a:rPr lang="en-US">
                <a:solidFill>
                  <a:schemeClr val="tx1"/>
                </a:solidFill>
                <a:cs typeface="Calibri" panose="020F0502020204030204"/>
              </a:rPr>
            </a:br>
            <a:endParaRPr lang="en-US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>
                <a:solidFill>
                  <a:schemeClr val="tx1"/>
                </a:solidFill>
                <a:cs typeface="Calibri" panose="020F0502020204030204"/>
              </a:rPr>
              <a:t> Which gender gets the highest wages?</a:t>
            </a:r>
            <a:br>
              <a:rPr lang="en-US">
                <a:solidFill>
                  <a:schemeClr val="tx1"/>
                </a:solidFill>
                <a:cs typeface="Calibri" panose="020F0502020204030204"/>
              </a:rPr>
            </a:b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>
                <a:solidFill>
                  <a:schemeClr val="tx1"/>
                </a:solidFill>
                <a:cs typeface="Calibri" panose="020F0502020204030204"/>
              </a:rPr>
              <a:t>Which group of people in Marital Status are getting highest wages?</a:t>
            </a:r>
            <a:br>
              <a:rPr lang="en-US">
                <a:solidFill>
                  <a:schemeClr val="tx1"/>
                </a:solidFill>
                <a:cs typeface="Calibri" panose="020F0502020204030204"/>
              </a:rPr>
            </a:br>
            <a:endParaRPr lang="en-US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>
                <a:solidFill>
                  <a:schemeClr val="tx1"/>
                </a:solidFill>
                <a:cs typeface="Calibri" panose="020F0502020204030204"/>
              </a:rPr>
              <a:t>What is the average wages distribution among people's lifetimes?</a:t>
            </a:r>
            <a:endParaRPr lang="en-US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2863-8375-D368-67E7-49903E9B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0481-9F94-2105-421D-87CAB30C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>
                <a:ea typeface="Calibri"/>
                <a:cs typeface="Calibri"/>
              </a:rPr>
              <a:t>FINAL PROJECT PRESENTATION</a:t>
            </a:r>
            <a:endParaRPr lang="en-US" sz="1100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E5CC-E785-EAE9-36D6-CFAFF42E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z="1100" b="1" dirty="0" smtClean="0"/>
              <a:t>4</a:t>
            </a:fld>
            <a:endParaRPr lang="en-US" sz="11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31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86A7-8851-2538-CA6D-4949BFAA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" y="2684532"/>
            <a:ext cx="4012367" cy="126894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DESCRIPTIVE</a:t>
            </a:r>
            <a:r>
              <a:rPr lang="en-US" sz="1800" b="1" spc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sz="3200" b="1">
                <a:solidFill>
                  <a:schemeClr val="bg1"/>
                </a:solidFill>
              </a:rPr>
              <a:t>STATISTICS</a:t>
            </a:r>
            <a:endParaRPr lang="en-US" sz="3200" b="1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1FDC2FC-E4EB-4369-1961-C4C067D49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940054"/>
              </p:ext>
            </p:extLst>
          </p:nvPr>
        </p:nvGraphicFramePr>
        <p:xfrm>
          <a:off x="4800600" y="731838"/>
          <a:ext cx="6995199" cy="47811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169">
                  <a:extLst>
                    <a:ext uri="{9D8B030D-6E8A-4147-A177-3AD203B41FA5}">
                      <a16:colId xmlns:a16="http://schemas.microsoft.com/office/drawing/2014/main" val="2235288585"/>
                    </a:ext>
                  </a:extLst>
                </a:gridCol>
                <a:gridCol w="834925">
                  <a:extLst>
                    <a:ext uri="{9D8B030D-6E8A-4147-A177-3AD203B41FA5}">
                      <a16:colId xmlns:a16="http://schemas.microsoft.com/office/drawing/2014/main" val="174599197"/>
                    </a:ext>
                  </a:extLst>
                </a:gridCol>
                <a:gridCol w="834925">
                  <a:extLst>
                    <a:ext uri="{9D8B030D-6E8A-4147-A177-3AD203B41FA5}">
                      <a16:colId xmlns:a16="http://schemas.microsoft.com/office/drawing/2014/main" val="4145218409"/>
                    </a:ext>
                  </a:extLst>
                </a:gridCol>
                <a:gridCol w="999342">
                  <a:extLst>
                    <a:ext uri="{9D8B030D-6E8A-4147-A177-3AD203B41FA5}">
                      <a16:colId xmlns:a16="http://schemas.microsoft.com/office/drawing/2014/main" val="1680482229"/>
                    </a:ext>
                  </a:extLst>
                </a:gridCol>
                <a:gridCol w="649573">
                  <a:extLst>
                    <a:ext uri="{9D8B030D-6E8A-4147-A177-3AD203B41FA5}">
                      <a16:colId xmlns:a16="http://schemas.microsoft.com/office/drawing/2014/main" val="956022421"/>
                    </a:ext>
                  </a:extLst>
                </a:gridCol>
                <a:gridCol w="599606">
                  <a:extLst>
                    <a:ext uri="{9D8B030D-6E8A-4147-A177-3AD203B41FA5}">
                      <a16:colId xmlns:a16="http://schemas.microsoft.com/office/drawing/2014/main" val="2574938979"/>
                    </a:ext>
                  </a:extLst>
                </a:gridCol>
                <a:gridCol w="559146">
                  <a:extLst>
                    <a:ext uri="{9D8B030D-6E8A-4147-A177-3AD203B41FA5}">
                      <a16:colId xmlns:a16="http://schemas.microsoft.com/office/drawing/2014/main" val="3421856972"/>
                    </a:ext>
                  </a:extLst>
                </a:gridCol>
                <a:gridCol w="702513">
                  <a:extLst>
                    <a:ext uri="{9D8B030D-6E8A-4147-A177-3AD203B41FA5}">
                      <a16:colId xmlns:a16="http://schemas.microsoft.com/office/drawing/2014/main" val="2008049513"/>
                    </a:ext>
                  </a:extLst>
                </a:gridCol>
              </a:tblGrid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mean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err="1">
                          <a:effectLst/>
                        </a:rPr>
                        <a:t>sd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median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mad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min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max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range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831543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YEAR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2004.563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4.716593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2004.5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5.9304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1997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429516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KEY_SEX*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1.512636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0.499842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147812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KEY_RACE*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4.262833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0.959299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803026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CV_SAMPLE_TYPE*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1.247669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0.43166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562907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KEY_RACE_ETHNICITY*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2.792542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1.317843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593714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KEY_BDATE_Y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1982.01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1.3962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1982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1.4826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1980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1984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589044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CV_MARSTAT_*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6.848471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2.726386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1.4826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097361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CV_HH_POV_RATIO_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201.2005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318.1924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121.5732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3227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3232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87724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CV_HH_SIZE_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2.476581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3.378744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1.4826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19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94000"/>
                  </a:ext>
                </a:extLst>
              </a:tr>
              <a:tr h="425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CVC_FIRST_MARRY_DATE_Y_XRND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891.2906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999.1146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2018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762756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CVC_MARRIAGES_TTL_XRND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0.497585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0.591577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077587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CHILD_BIRTH_01_Y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1137.014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995.0688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2000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16.3086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2018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55776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CV_BIO_CHILD_HH_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-2.76559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2.507002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46959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WAGE_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9766.076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17719.53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155.673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180331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180336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50453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PARTNERS_UID_01_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55791.32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89833.5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201306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201311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365479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PARTNERS_UID_02_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1802.533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18958.39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-5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201304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201309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661621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AGE_FIRST_CHILD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10.91756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13.41126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17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16.3086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38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996995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AGE_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21.91643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4.945806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5.9304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34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22</a:t>
                      </a:r>
                    </a:p>
                  </a:txBody>
                  <a:tcPr marL="68580" marR="68580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1841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6170-2332-B0AE-B40F-D5708D71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C57A1-7468-897B-56E3-1218F6B0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100" b="1">
                <a:cs typeface="Calibri"/>
              </a:rPr>
              <a:t>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CDA-77C3-4CFC-2EC4-5A4A34E6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9901" y="6459785"/>
            <a:ext cx="1312025" cy="365125"/>
          </a:xfrm>
        </p:spPr>
        <p:txBody>
          <a:bodyPr/>
          <a:lstStyle/>
          <a:p>
            <a:fld id="{81D2C36F-4504-47C0-B82F-A167342A2754}" type="slidenum">
              <a:rPr lang="en-US" sz="1100" b="1" dirty="0" smtClean="0"/>
              <a:t>5</a:t>
            </a:fld>
            <a:endParaRPr lang="en-US" sz="1100" b="1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09922-4AFD-B675-62B1-91E6DEB9D3B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5FF97-F806-1B7E-AF98-7FBE6523EE51}"/>
              </a:ext>
            </a:extLst>
          </p:cNvPr>
          <p:cNvSpPr txBox="1"/>
          <p:nvPr/>
        </p:nvSpPr>
        <p:spPr>
          <a:xfrm>
            <a:off x="7310204" y="5461416"/>
            <a:ext cx="3879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cs typeface="Calibri"/>
              </a:rPr>
              <a:t>Table 1: Descriptive Statistics</a:t>
            </a:r>
            <a:r>
              <a:rPr lang="en-US" b="1">
                <a:cs typeface="Calibri"/>
              </a:rPr>
              <a:t> 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3789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46110-1093-50B3-37B0-08BE342D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09" y="104605"/>
            <a:ext cx="3084844" cy="5299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b="1"/>
              <a:t>ANALYSIS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C8973-5802-336E-EB15-942B1C37A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618" y="1404621"/>
            <a:ext cx="3671957" cy="5059387"/>
          </a:xfrm>
        </p:spPr>
        <p:txBody>
          <a:bodyPr vert="horz" lIns="0" tIns="45720" rIns="0" bIns="45720" rtlCol="0" anchor="t">
            <a:noAutofit/>
          </a:bodyPr>
          <a:lstStyle/>
          <a:p>
            <a:pPr marL="457200" indent="-457200">
              <a:buFont typeface="Wingdings" panose="020F0502020204030204" pitchFamily="34" charset="0"/>
              <a:buChar char="v"/>
            </a:pPr>
            <a:r>
              <a:rPr lang="en-US" sz="2400"/>
              <a:t>The data is organized into groups to make it easier to comprehend and analyze. </a:t>
            </a:r>
            <a:br>
              <a:rPr lang="en-US" sz="2400"/>
            </a:br>
            <a:endParaRPr lang="en-US" sz="2400">
              <a:cs typeface="Calibri"/>
            </a:endParaRPr>
          </a:p>
          <a:p>
            <a:pPr marL="457200" indent="-457200">
              <a:buFont typeface="Wingdings" panose="020F0502020204030204" pitchFamily="34" charset="0"/>
              <a:buChar char="v"/>
            </a:pPr>
            <a:r>
              <a:rPr lang="en-US" sz="2400"/>
              <a:t>Data that has been grouped can be used to calculate specific values that will aid in the description and analysis of the data.</a:t>
            </a:r>
            <a:endParaRPr lang="en-US" sz="2400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218EF63-B4D5-E4A9-138C-CEC6C0E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1995" y="6459785"/>
            <a:ext cx="37572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>
                <a:cs typeface="Calibri"/>
              </a:rPr>
              <a:t>FINAL PROJECT PRESENTATION</a:t>
            </a:r>
            <a:r>
              <a:rPr lang="en-US" sz="1200" b="1">
                <a:cs typeface="Calibri"/>
              </a:rPr>
              <a:t> 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8DBA73F-5D4B-12D3-022C-C4AAE4AB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z="1100" b="1" dirty="0"/>
              <a:pPr>
                <a:spcAft>
                  <a:spcPts val="600"/>
                </a:spcAft>
              </a:pPr>
              <a:t>6</a:t>
            </a:fld>
            <a:endParaRPr lang="en-US" sz="1100" b="1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5BC706-97B4-7875-913A-91D7AEAED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18087"/>
              </p:ext>
            </p:extLst>
          </p:nvPr>
        </p:nvGraphicFramePr>
        <p:xfrm>
          <a:off x="4372131" y="1436557"/>
          <a:ext cx="7591105" cy="430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799">
                  <a:extLst>
                    <a:ext uri="{9D8B030D-6E8A-4147-A177-3AD203B41FA5}">
                      <a16:colId xmlns:a16="http://schemas.microsoft.com/office/drawing/2014/main" val="2734739772"/>
                    </a:ext>
                  </a:extLst>
                </a:gridCol>
                <a:gridCol w="1426680">
                  <a:extLst>
                    <a:ext uri="{9D8B030D-6E8A-4147-A177-3AD203B41FA5}">
                      <a16:colId xmlns:a16="http://schemas.microsoft.com/office/drawing/2014/main" val="1296119273"/>
                    </a:ext>
                  </a:extLst>
                </a:gridCol>
                <a:gridCol w="1171046">
                  <a:extLst>
                    <a:ext uri="{9D8B030D-6E8A-4147-A177-3AD203B41FA5}">
                      <a16:colId xmlns:a16="http://schemas.microsoft.com/office/drawing/2014/main" val="1417646159"/>
                    </a:ext>
                  </a:extLst>
                </a:gridCol>
                <a:gridCol w="976278">
                  <a:extLst>
                    <a:ext uri="{9D8B030D-6E8A-4147-A177-3AD203B41FA5}">
                      <a16:colId xmlns:a16="http://schemas.microsoft.com/office/drawing/2014/main" val="2239971641"/>
                    </a:ext>
                  </a:extLst>
                </a:gridCol>
                <a:gridCol w="1171046">
                  <a:extLst>
                    <a:ext uri="{9D8B030D-6E8A-4147-A177-3AD203B41FA5}">
                      <a16:colId xmlns:a16="http://schemas.microsoft.com/office/drawing/2014/main" val="226525461"/>
                    </a:ext>
                  </a:extLst>
                </a:gridCol>
                <a:gridCol w="866720">
                  <a:extLst>
                    <a:ext uri="{9D8B030D-6E8A-4147-A177-3AD203B41FA5}">
                      <a16:colId xmlns:a16="http://schemas.microsoft.com/office/drawing/2014/main" val="2214564220"/>
                    </a:ext>
                  </a:extLst>
                </a:gridCol>
                <a:gridCol w="611086">
                  <a:extLst>
                    <a:ext uri="{9D8B030D-6E8A-4147-A177-3AD203B41FA5}">
                      <a16:colId xmlns:a16="http://schemas.microsoft.com/office/drawing/2014/main" val="3871980838"/>
                    </a:ext>
                  </a:extLst>
                </a:gridCol>
                <a:gridCol w="988450">
                  <a:extLst>
                    <a:ext uri="{9D8B030D-6E8A-4147-A177-3AD203B41FA5}">
                      <a16:colId xmlns:a16="http://schemas.microsoft.com/office/drawing/2014/main" val="2355110766"/>
                    </a:ext>
                  </a:extLst>
                </a:gridCol>
              </a:tblGrid>
              <a:tr h="298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500">
                        <a:effectLst/>
                      </a:endParaRP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KEY_RACE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mean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median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err="1">
                          <a:effectLst/>
                        </a:rPr>
                        <a:t>sd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err="1">
                          <a:effectLst/>
                        </a:rPr>
                        <a:t>iqr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min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max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839902"/>
                  </a:ext>
                </a:extLst>
              </a:tr>
              <a:tr h="1100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American Indian, Eskimo, or Aleut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8467.077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13498.41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14016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90000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0225"/>
                  </a:ext>
                </a:extLst>
              </a:tr>
              <a:tr h="828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Asian or Pacific Islander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12723.22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-2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25351.05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15004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180331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798454"/>
                  </a:ext>
                </a:extLst>
              </a:tr>
              <a:tr h="828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Black or African American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7131.965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-2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14236.07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8004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180331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732588"/>
                  </a:ext>
                </a:extLst>
              </a:tr>
              <a:tr h="64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Something else? (SPECIFY)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9265.261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-2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16556.34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14004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180331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1245"/>
                  </a:ext>
                </a:extLst>
              </a:tr>
              <a:tr h="599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White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10995.04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600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18957.41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16004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180331</a:t>
                      </a:r>
                    </a:p>
                  </a:txBody>
                  <a:tcPr marL="58867" marR="58867" marT="0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838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647C5B-96DE-A984-1984-917B187126F1}"/>
              </a:ext>
            </a:extLst>
          </p:cNvPr>
          <p:cNvSpPr txBox="1"/>
          <p:nvPr/>
        </p:nvSpPr>
        <p:spPr>
          <a:xfrm>
            <a:off x="6623155" y="5698760"/>
            <a:ext cx="3879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cs typeface="Calibri"/>
              </a:rPr>
              <a:t>Table 2: Descriptive Statistics</a:t>
            </a:r>
            <a:r>
              <a:rPr lang="en-US" b="1">
                <a:cs typeface="Calibri"/>
              </a:rPr>
              <a:t> 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3995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73EA6-ECE0-E084-57FE-791997FC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9" y="1954571"/>
            <a:ext cx="3818089" cy="31705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/>
              <a:t>ANALYSIS _GROUPBY</a:t>
            </a:r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007F6195-FB0E-84CE-246E-0A1AE7E75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70493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25959C-BDF2-C167-D14F-2630010B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3733" y="6447293"/>
            <a:ext cx="37572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>
                <a:cs typeface="Calibri"/>
              </a:rPr>
              <a:t>FINAL PROJECT PRESENTATION</a:t>
            </a:r>
            <a:r>
              <a:rPr lang="en-US" sz="1200" b="1">
                <a:cs typeface="Calibri"/>
              </a:rPr>
              <a:t> 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A44E51D-ABA1-D315-8B22-7FA7DE8A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z="1100" b="1" dirty="0"/>
              <a:pPr>
                <a:spcAft>
                  <a:spcPts val="600"/>
                </a:spcAft>
              </a:pPr>
              <a:t>7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145458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CBCA4EE-E35A-3647-13A8-4E2C61904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7" y="1388511"/>
            <a:ext cx="6275667" cy="3639885"/>
          </a:xfrm>
          <a:prstGeom prst="rect">
            <a:avLst/>
          </a:prstGeom>
        </p:spPr>
      </p:pic>
      <p:sp>
        <p:nvSpPr>
          <p:cNvPr id="21" name="Rectangle 23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451" y="136872"/>
            <a:ext cx="4458721" cy="654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300" b="1">
                <a:solidFill>
                  <a:schemeClr val="bg1"/>
                </a:solidFill>
              </a:rPr>
              <a:t>ANALYSIS</a:t>
            </a:r>
            <a:endParaRPr lang="en-US" sz="4300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b="1">
                <a:solidFill>
                  <a:schemeClr val="tx2"/>
                </a:solidFill>
                <a:cs typeface="Calibri"/>
              </a:rPr>
              <a:t>FINAL PROJECT PRESENTATION </a:t>
            </a:r>
            <a:endParaRPr lang="en-US" sz="1100" b="1" kern="1200" cap="all" baseline="0">
              <a:solidFill>
                <a:schemeClr val="tx2"/>
              </a:solidFill>
              <a:latin typeface="+mn-lt"/>
              <a:cs typeface="Calibri"/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z="1100" b="1" dirty="0" smtClean="0"/>
              <a:pPr>
                <a:spcAft>
                  <a:spcPts val="600"/>
                </a:spcAft>
              </a:pPr>
              <a:t>8</a:t>
            </a:fld>
            <a:endParaRPr lang="en-US" sz="11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CD546-DA4C-FB35-FBD3-296EDA29E3E8}"/>
              </a:ext>
            </a:extLst>
          </p:cNvPr>
          <p:cNvSpPr txBox="1"/>
          <p:nvPr/>
        </p:nvSpPr>
        <p:spPr>
          <a:xfrm>
            <a:off x="1576466" y="4999220"/>
            <a:ext cx="4267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Graph 1: Bar Chart of Race &amp; Wage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91578CB-27DC-293E-92E0-74577829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2919" y="1158685"/>
            <a:ext cx="4349646" cy="5247556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20F0502020204030204" pitchFamily="34" charset="0"/>
              <a:buChar char="v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White has maximum wages than other race</a:t>
            </a:r>
            <a:br>
              <a:rPr lang="en-US">
                <a:solidFill>
                  <a:schemeClr val="bg1"/>
                </a:solidFill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20F0502020204030204" pitchFamily="34" charset="0"/>
              <a:buChar char="v"/>
            </a:pP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America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and Indian has minimum wages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20F0502020204030204" pitchFamily="34" charset="0"/>
              <a:buChar char="v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Black or African has average wages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243F7-EA32-CB8B-6451-8EC67D1FE7D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656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41DE-95C2-3440-EAC6-C5AF627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451" y="136872"/>
            <a:ext cx="4408754" cy="654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</a:rPr>
              <a:t>ANALYSIS</a:t>
            </a:r>
            <a:endParaRPr lang="en-US" b="1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2D7F68-98A5-6483-57A8-D91720A58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338" y="918273"/>
            <a:ext cx="4104944" cy="55584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cap="all" spc="200">
                <a:solidFill>
                  <a:srgbClr val="FFFFFF"/>
                </a:solidFill>
                <a:latin typeface="+mj-lt"/>
              </a:rPr>
              <a:t>SEX &amp; Wages</a:t>
            </a:r>
            <a:r>
              <a:rPr lang="en-US" sz="2800" b="1" cap="all" spc="200">
                <a:solidFill>
                  <a:srgbClr val="FFFFFF"/>
                </a:solidFill>
                <a:latin typeface="+mj-lt"/>
              </a:rPr>
              <a:t> </a:t>
            </a:r>
          </a:p>
          <a:p>
            <a:pPr marL="0" indent="0">
              <a:buNone/>
            </a:pPr>
            <a:endParaRPr lang="en-US" sz="2800" cap="all" spc="200">
              <a:solidFill>
                <a:srgbClr val="FFFFFF"/>
              </a:solidFill>
              <a:latin typeface="+mj-lt"/>
              <a:cs typeface="Calibri Light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1500" cap="all" spc="200">
                <a:solidFill>
                  <a:srgbClr val="FFFFFF"/>
                </a:solidFill>
                <a:latin typeface="+mj-lt"/>
                <a:cs typeface="Calibri Light"/>
              </a:rPr>
              <a:t> </a:t>
            </a:r>
            <a:r>
              <a:rPr lang="en-US" sz="2400" spc="200">
                <a:solidFill>
                  <a:srgbClr val="FFFFFF"/>
                </a:solidFill>
                <a:latin typeface="+mj-lt"/>
                <a:cs typeface="Calibri Light"/>
              </a:rPr>
              <a:t>Males have higher wages than the females</a:t>
            </a:r>
            <a:endParaRPr lang="en-US" sz="2400" spc="200">
              <a:ea typeface="+mn-lt"/>
              <a:cs typeface="+mn-lt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258-F636-266D-8EA8-81F6384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>
                <a:solidFill>
                  <a:schemeClr val="tx2"/>
                </a:solidFill>
                <a:cs typeface="Calibri"/>
              </a:rPr>
              <a:t>FINAL PROJECT PRESENTATION </a:t>
            </a:r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F9D-E777-C77A-3BAF-0214501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A3B-8439-38D3-2558-9340F5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423A567-D25C-B162-0761-342C8581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0" y="1589975"/>
            <a:ext cx="6707981" cy="36759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F28756-B6D3-78D2-F145-C7DA140F62D2}"/>
              </a:ext>
            </a:extLst>
          </p:cNvPr>
          <p:cNvSpPr txBox="1"/>
          <p:nvPr/>
        </p:nvSpPr>
        <p:spPr>
          <a:xfrm>
            <a:off x="1588958" y="5274040"/>
            <a:ext cx="4267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Graph 2: Bar Chart of  Sex &amp; Wage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84441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CA92E956BADC4F83F7097761D30D77" ma:contentTypeVersion="2" ma:contentTypeDescription="Create a new document." ma:contentTypeScope="" ma:versionID="c8e0b3f889bf1e812d0d8a4eacc6ce41">
  <xsd:schema xmlns:xsd="http://www.w3.org/2001/XMLSchema" xmlns:xs="http://www.w3.org/2001/XMLSchema" xmlns:p="http://schemas.microsoft.com/office/2006/metadata/properties" xmlns:ns2="13ba9a44-3279-44ae-9d25-fcdc00b01a60" targetNamespace="http://schemas.microsoft.com/office/2006/metadata/properties" ma:root="true" ma:fieldsID="f63e91220197b7903053b15ffc0cac4f" ns2:_="">
    <xsd:import namespace="13ba9a44-3279-44ae-9d25-fcdc00b01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a9a44-3279-44ae-9d25-fcdc00b01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603D2E-8687-4C29-8A84-F2598ECB5182}">
  <ds:schemaRefs>
    <ds:schemaRef ds:uri="13ba9a44-3279-44ae-9d25-fcdc00b01a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757E16-6569-4B21-866E-1E227C97F8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A2A88E-0197-4052-A790-825985A67E77}">
  <ds:schemaRefs>
    <ds:schemaRef ds:uri="13ba9a44-3279-44ae-9d25-fcdc00b01a6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 FINAL PROJECT PRESENTATION  ALY 6015.80428 Intermediate Analytics  Prof. Roy Wada </vt:lpstr>
      <vt:lpstr>INTRODUCTION</vt:lpstr>
      <vt:lpstr>CHARACTERSTICS  OF THE DATASET</vt:lpstr>
      <vt:lpstr>RESEARCH QUESTIONS</vt:lpstr>
      <vt:lpstr>DESCRIPTIVE STATISTICS</vt:lpstr>
      <vt:lpstr>ANALYSIS</vt:lpstr>
      <vt:lpstr>ANALYSIS _GROUPBY</vt:lpstr>
      <vt:lpstr>ANALYSIS</vt:lpstr>
      <vt:lpstr>ANALYSIS</vt:lpstr>
      <vt:lpstr>ANALYSIS</vt:lpstr>
      <vt:lpstr>ANALYSIS</vt:lpstr>
      <vt:lpstr>Correlation Analysis</vt:lpstr>
      <vt:lpstr>Linear Regression Analysis with Dummy Variable</vt:lpstr>
      <vt:lpstr>Linear Regression Analysis with Dummy Variable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2022-05-06T15:18:28Z</dcterms:created>
  <dcterms:modified xsi:type="dcterms:W3CDTF">2022-05-17T19:57:18Z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0x010100E0CA92E956BADC4F83F7097761D30D77</vt:lpwstr>
  </property>
</Properties>
</file>