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72" r:id="rId4"/>
    <p:sldId id="274" r:id="rId5"/>
    <p:sldId id="258" r:id="rId6"/>
    <p:sldId id="260" r:id="rId7"/>
    <p:sldId id="261" r:id="rId8"/>
    <p:sldId id="262" r:id="rId9"/>
    <p:sldId id="263" r:id="rId10"/>
    <p:sldId id="278" r:id="rId11"/>
    <p:sldId id="279" r:id="rId12"/>
    <p:sldId id="280" r:id="rId13"/>
    <p:sldId id="273"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7" autoAdjust="0"/>
  </p:normalViewPr>
  <p:slideViewPr>
    <p:cSldViewPr>
      <p:cViewPr varScale="1">
        <p:scale>
          <a:sx n="80" d="100"/>
          <a:sy n="80" d="100"/>
        </p:scale>
        <p:origin x="1526"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sumi dash" userId="6f81840e5e6148ff" providerId="LiveId" clId="{C57084C6-7024-4F7E-9AE2-448FA1E7531F}"/>
    <pc:docChg chg="delSld">
      <pc:chgData name="mousumi dash" userId="6f81840e5e6148ff" providerId="LiveId" clId="{C57084C6-7024-4F7E-9AE2-448FA1E7531F}" dt="2024-03-02T02:58:58.236" v="2" actId="2696"/>
      <pc:docMkLst>
        <pc:docMk/>
      </pc:docMkLst>
      <pc:sldChg chg="del">
        <pc:chgData name="mousumi dash" userId="6f81840e5e6148ff" providerId="LiveId" clId="{C57084C6-7024-4F7E-9AE2-448FA1E7531F}" dt="2024-03-02T02:58:50.360" v="0" actId="2696"/>
        <pc:sldMkLst>
          <pc:docMk/>
          <pc:sldMk cId="2384986506" sldId="275"/>
        </pc:sldMkLst>
      </pc:sldChg>
      <pc:sldChg chg="del">
        <pc:chgData name="mousumi dash" userId="6f81840e5e6148ff" providerId="LiveId" clId="{C57084C6-7024-4F7E-9AE2-448FA1E7531F}" dt="2024-03-02T02:58:54.454" v="1" actId="2696"/>
        <pc:sldMkLst>
          <pc:docMk/>
          <pc:sldMk cId="4182761692" sldId="276"/>
        </pc:sldMkLst>
      </pc:sldChg>
      <pc:sldChg chg="del">
        <pc:chgData name="mousumi dash" userId="6f81840e5e6148ff" providerId="LiveId" clId="{C57084C6-7024-4F7E-9AE2-448FA1E7531F}" dt="2024-03-02T02:58:58.236" v="2" actId="2696"/>
        <pc:sldMkLst>
          <pc:docMk/>
          <pc:sldMk cId="2388377409" sldId="277"/>
        </pc:sldMkLst>
      </pc:sldChg>
    </pc:docChg>
  </pc:docChgLst>
  <pc:docChgLst>
    <pc:chgData name="mousumi dash" userId="6f81840e5e6148ff" providerId="LiveId" clId="{07C41D9B-323B-40DC-A34F-2FED2F499AE5}"/>
    <pc:docChg chg="undo custSel addSld delSld modSld">
      <pc:chgData name="mousumi dash" userId="6f81840e5e6148ff" providerId="LiveId" clId="{07C41D9B-323B-40DC-A34F-2FED2F499AE5}" dt="2022-11-07T18:24:38.752" v="37" actId="14100"/>
      <pc:docMkLst>
        <pc:docMk/>
      </pc:docMkLst>
      <pc:sldChg chg="modSp mod">
        <pc:chgData name="mousumi dash" userId="6f81840e5e6148ff" providerId="LiveId" clId="{07C41D9B-323B-40DC-A34F-2FED2F499AE5}" dt="2022-11-07T18:07:39.765" v="4" actId="20577"/>
        <pc:sldMkLst>
          <pc:docMk/>
          <pc:sldMk cId="0" sldId="256"/>
        </pc:sldMkLst>
        <pc:spChg chg="mod">
          <ac:chgData name="mousumi dash" userId="6f81840e5e6148ff" providerId="LiveId" clId="{07C41D9B-323B-40DC-A34F-2FED2F499AE5}" dt="2022-11-07T18:07:39.765" v="4" actId="20577"/>
          <ac:spMkLst>
            <pc:docMk/>
            <pc:sldMk cId="0" sldId="256"/>
            <ac:spMk id="3" creationId="{00000000-0000-0000-0000-000000000000}"/>
          </ac:spMkLst>
        </pc:spChg>
      </pc:sldChg>
      <pc:sldChg chg="addSp delSp modSp mod">
        <pc:chgData name="mousumi dash" userId="6f81840e5e6148ff" providerId="LiveId" clId="{07C41D9B-323B-40DC-A34F-2FED2F499AE5}" dt="2022-11-07T18:23:19.824" v="32" actId="14100"/>
        <pc:sldMkLst>
          <pc:docMk/>
          <pc:sldMk cId="0" sldId="259"/>
        </pc:sldMkLst>
        <pc:spChg chg="del mod">
          <ac:chgData name="mousumi dash" userId="6f81840e5e6148ff" providerId="LiveId" clId="{07C41D9B-323B-40DC-A34F-2FED2F499AE5}" dt="2022-11-07T18:23:13.721" v="30"/>
          <ac:spMkLst>
            <pc:docMk/>
            <pc:sldMk cId="0" sldId="259"/>
            <ac:spMk id="3" creationId="{00000000-0000-0000-0000-000000000000}"/>
          </ac:spMkLst>
        </pc:spChg>
        <pc:picChg chg="add del mod">
          <ac:chgData name="mousumi dash" userId="6f81840e5e6148ff" providerId="LiveId" clId="{07C41D9B-323B-40DC-A34F-2FED2F499AE5}" dt="2022-11-07T18:23:07.356" v="28"/>
          <ac:picMkLst>
            <pc:docMk/>
            <pc:sldMk cId="0" sldId="259"/>
            <ac:picMk id="5" creationId="{B20E15CD-F858-30A5-FDF0-4FF234605504}"/>
          </ac:picMkLst>
        </pc:picChg>
        <pc:picChg chg="add mod">
          <ac:chgData name="mousumi dash" userId="6f81840e5e6148ff" providerId="LiveId" clId="{07C41D9B-323B-40DC-A34F-2FED2F499AE5}" dt="2022-11-07T18:23:19.824" v="32" actId="14100"/>
          <ac:picMkLst>
            <pc:docMk/>
            <pc:sldMk cId="0" sldId="259"/>
            <ac:picMk id="7" creationId="{F4E1869D-8B19-B58F-6D63-C656390061A8}"/>
          </ac:picMkLst>
        </pc:picChg>
      </pc:sldChg>
      <pc:sldChg chg="del">
        <pc:chgData name="mousumi dash" userId="6f81840e5e6148ff" providerId="LiveId" clId="{07C41D9B-323B-40DC-A34F-2FED2F499AE5}" dt="2022-11-07T18:19:13.199" v="25" actId="47"/>
        <pc:sldMkLst>
          <pc:docMk/>
          <pc:sldMk cId="0" sldId="268"/>
        </pc:sldMkLst>
      </pc:sldChg>
      <pc:sldChg chg="del">
        <pc:chgData name="mousumi dash" userId="6f81840e5e6148ff" providerId="LiveId" clId="{07C41D9B-323B-40DC-A34F-2FED2F499AE5}" dt="2022-11-07T18:19:22.002" v="26" actId="47"/>
        <pc:sldMkLst>
          <pc:docMk/>
          <pc:sldMk cId="0" sldId="270"/>
        </pc:sldMkLst>
      </pc:sldChg>
      <pc:sldChg chg="addSp modSp new mod">
        <pc:chgData name="mousumi dash" userId="6f81840e5e6148ff" providerId="LiveId" clId="{07C41D9B-323B-40DC-A34F-2FED2F499AE5}" dt="2022-11-07T18:24:38.752" v="37" actId="14100"/>
        <pc:sldMkLst>
          <pc:docMk/>
          <pc:sldMk cId="571034840" sldId="271"/>
        </pc:sldMkLst>
        <pc:spChg chg="mod">
          <ac:chgData name="mousumi dash" userId="6f81840e5e6148ff" providerId="LiveId" clId="{07C41D9B-323B-40DC-A34F-2FED2F499AE5}" dt="2022-11-07T18:18:20.179" v="15" actId="27636"/>
          <ac:spMkLst>
            <pc:docMk/>
            <pc:sldMk cId="571034840" sldId="271"/>
            <ac:spMk id="2" creationId="{9145ED33-38B2-808D-6F02-0F7945E269A8}"/>
          </ac:spMkLst>
        </pc:spChg>
        <pc:spChg chg="mod">
          <ac:chgData name="mousumi dash" userId="6f81840e5e6148ff" providerId="LiveId" clId="{07C41D9B-323B-40DC-A34F-2FED2F499AE5}" dt="2022-11-07T18:24:26.901" v="34" actId="20577"/>
          <ac:spMkLst>
            <pc:docMk/>
            <pc:sldMk cId="571034840" sldId="271"/>
            <ac:spMk id="3" creationId="{99C70309-4C54-011C-C6DB-849D2DCA1D5A}"/>
          </ac:spMkLst>
        </pc:spChg>
        <pc:picChg chg="add mod">
          <ac:chgData name="mousumi dash" userId="6f81840e5e6148ff" providerId="LiveId" clId="{07C41D9B-323B-40DC-A34F-2FED2F499AE5}" dt="2022-11-07T18:24:38.752" v="37" actId="14100"/>
          <ac:picMkLst>
            <pc:docMk/>
            <pc:sldMk cId="571034840" sldId="271"/>
            <ac:picMk id="5" creationId="{A396BB51-3F41-F486-ED2A-3CAE84F28205}"/>
          </ac:picMkLst>
        </pc:picChg>
      </pc:sldChg>
    </pc:docChg>
  </pc:docChgLst>
  <pc:docChgLst>
    <pc:chgData name="mousumi dash" userId="6f81840e5e6148ff" providerId="LiveId" clId="{5D05A93E-1F19-4625-BCE2-78D3B7373F53}"/>
    <pc:docChg chg="undo custSel addSld delSld modSld">
      <pc:chgData name="mousumi dash" userId="6f81840e5e6148ff" providerId="LiveId" clId="{5D05A93E-1F19-4625-BCE2-78D3B7373F53}" dt="2022-12-07T14:30:10.716" v="656" actId="113"/>
      <pc:docMkLst>
        <pc:docMk/>
      </pc:docMkLst>
      <pc:sldChg chg="modSp del mod">
        <pc:chgData name="mousumi dash" userId="6f81840e5e6148ff" providerId="LiveId" clId="{5D05A93E-1F19-4625-BCE2-78D3B7373F53}" dt="2022-11-20T11:11:38.910" v="19" actId="47"/>
        <pc:sldMkLst>
          <pc:docMk/>
          <pc:sldMk cId="0" sldId="257"/>
        </pc:sldMkLst>
        <pc:spChg chg="mod">
          <ac:chgData name="mousumi dash" userId="6f81840e5e6148ff" providerId="LiveId" clId="{5D05A93E-1F19-4625-BCE2-78D3B7373F53}" dt="2022-11-20T11:11:15.166" v="13" actId="21"/>
          <ac:spMkLst>
            <pc:docMk/>
            <pc:sldMk cId="0" sldId="257"/>
            <ac:spMk id="2" creationId="{00000000-0000-0000-0000-000000000000}"/>
          </ac:spMkLst>
        </pc:spChg>
      </pc:sldChg>
      <pc:sldChg chg="modSp del mod">
        <pc:chgData name="mousumi dash" userId="6f81840e5e6148ff" providerId="LiveId" clId="{5D05A93E-1F19-4625-BCE2-78D3B7373F53}" dt="2022-11-20T16:42:42.798" v="102" actId="47"/>
        <pc:sldMkLst>
          <pc:docMk/>
          <pc:sldMk cId="0" sldId="259"/>
        </pc:sldMkLst>
        <pc:spChg chg="mod">
          <ac:chgData name="mousumi dash" userId="6f81840e5e6148ff" providerId="LiveId" clId="{5D05A93E-1F19-4625-BCE2-78D3B7373F53}" dt="2022-11-20T16:41:52.172" v="46" actId="21"/>
          <ac:spMkLst>
            <pc:docMk/>
            <pc:sldMk cId="0" sldId="259"/>
            <ac:spMk id="2" creationId="{00000000-0000-0000-0000-000000000000}"/>
          </ac:spMkLst>
        </pc:spChg>
        <pc:picChg chg="mod">
          <ac:chgData name="mousumi dash" userId="6f81840e5e6148ff" providerId="LiveId" clId="{5D05A93E-1F19-4625-BCE2-78D3B7373F53}" dt="2022-11-20T16:41:21.059" v="43" actId="14100"/>
          <ac:picMkLst>
            <pc:docMk/>
            <pc:sldMk cId="0" sldId="259"/>
            <ac:picMk id="7" creationId="{F4E1869D-8B19-B58F-6D63-C656390061A8}"/>
          </ac:picMkLst>
        </pc:picChg>
      </pc:sldChg>
      <pc:sldChg chg="modSp mod">
        <pc:chgData name="mousumi dash" userId="6f81840e5e6148ff" providerId="LiveId" clId="{5D05A93E-1F19-4625-BCE2-78D3B7373F53}" dt="2022-11-20T16:49:38.743" v="166" actId="207"/>
        <pc:sldMkLst>
          <pc:docMk/>
          <pc:sldMk cId="0" sldId="261"/>
        </pc:sldMkLst>
        <pc:spChg chg="mod">
          <ac:chgData name="mousumi dash" userId="6f81840e5e6148ff" providerId="LiveId" clId="{5D05A93E-1F19-4625-BCE2-78D3B7373F53}" dt="2022-11-20T16:49:38.743" v="166" actId="207"/>
          <ac:spMkLst>
            <pc:docMk/>
            <pc:sldMk cId="0" sldId="261"/>
            <ac:spMk id="2" creationId="{00000000-0000-0000-0000-000000000000}"/>
          </ac:spMkLst>
        </pc:spChg>
      </pc:sldChg>
      <pc:sldChg chg="modSp mod">
        <pc:chgData name="mousumi dash" userId="6f81840e5e6148ff" providerId="LiveId" clId="{5D05A93E-1F19-4625-BCE2-78D3B7373F53}" dt="2022-11-20T16:54:04.319" v="173"/>
        <pc:sldMkLst>
          <pc:docMk/>
          <pc:sldMk cId="0" sldId="263"/>
        </pc:sldMkLst>
        <pc:spChg chg="mod">
          <ac:chgData name="mousumi dash" userId="6f81840e5e6148ff" providerId="LiveId" clId="{5D05A93E-1F19-4625-BCE2-78D3B7373F53}" dt="2022-11-20T16:54:04.319" v="173"/>
          <ac:spMkLst>
            <pc:docMk/>
            <pc:sldMk cId="0" sldId="263"/>
            <ac:spMk id="3" creationId="{00000000-0000-0000-0000-000000000000}"/>
          </ac:spMkLst>
        </pc:spChg>
      </pc:sldChg>
      <pc:sldChg chg="modSp del mod">
        <pc:chgData name="mousumi dash" userId="6f81840e5e6148ff" providerId="LiveId" clId="{5D05A93E-1F19-4625-BCE2-78D3B7373F53}" dt="2022-11-20T16:54:07.624" v="174" actId="47"/>
        <pc:sldMkLst>
          <pc:docMk/>
          <pc:sldMk cId="0" sldId="264"/>
        </pc:sldMkLst>
        <pc:spChg chg="mod">
          <ac:chgData name="mousumi dash" userId="6f81840e5e6148ff" providerId="LiveId" clId="{5D05A93E-1F19-4625-BCE2-78D3B7373F53}" dt="2022-11-20T16:53:56.453" v="171" actId="21"/>
          <ac:spMkLst>
            <pc:docMk/>
            <pc:sldMk cId="0" sldId="264"/>
            <ac:spMk id="3" creationId="{00000000-0000-0000-0000-000000000000}"/>
          </ac:spMkLst>
        </pc:spChg>
      </pc:sldChg>
      <pc:sldChg chg="del">
        <pc:chgData name="mousumi dash" userId="6f81840e5e6148ff" providerId="LiveId" clId="{5D05A93E-1F19-4625-BCE2-78D3B7373F53}" dt="2022-11-20T16:33:46.829" v="35" actId="47"/>
        <pc:sldMkLst>
          <pc:docMk/>
          <pc:sldMk cId="0" sldId="265"/>
        </pc:sldMkLst>
      </pc:sldChg>
      <pc:sldChg chg="del">
        <pc:chgData name="mousumi dash" userId="6f81840e5e6148ff" providerId="LiveId" clId="{5D05A93E-1F19-4625-BCE2-78D3B7373F53}" dt="2022-11-20T16:33:41.845" v="34" actId="47"/>
        <pc:sldMkLst>
          <pc:docMk/>
          <pc:sldMk cId="0" sldId="266"/>
        </pc:sldMkLst>
      </pc:sldChg>
      <pc:sldChg chg="del">
        <pc:chgData name="mousumi dash" userId="6f81840e5e6148ff" providerId="LiveId" clId="{5D05A93E-1F19-4625-BCE2-78D3B7373F53}" dt="2022-11-20T16:33:33.234" v="33" actId="47"/>
        <pc:sldMkLst>
          <pc:docMk/>
          <pc:sldMk cId="0" sldId="267"/>
        </pc:sldMkLst>
      </pc:sldChg>
      <pc:sldChg chg="del">
        <pc:chgData name="mousumi dash" userId="6f81840e5e6148ff" providerId="LiveId" clId="{5D05A93E-1F19-4625-BCE2-78D3B7373F53}" dt="2022-11-20T16:33:12.583" v="32" actId="47"/>
        <pc:sldMkLst>
          <pc:docMk/>
          <pc:sldMk cId="571034840" sldId="271"/>
        </pc:sldMkLst>
      </pc:sldChg>
      <pc:sldChg chg="addSp delSp modSp new mod">
        <pc:chgData name="mousumi dash" userId="6f81840e5e6148ff" providerId="LiveId" clId="{5D05A93E-1F19-4625-BCE2-78D3B7373F53}" dt="2022-11-20T17:18:32.307" v="288" actId="14100"/>
        <pc:sldMkLst>
          <pc:docMk/>
          <pc:sldMk cId="3757579409" sldId="272"/>
        </pc:sldMkLst>
        <pc:spChg chg="mod">
          <ac:chgData name="mousumi dash" userId="6f81840e5e6148ff" providerId="LiveId" clId="{5D05A93E-1F19-4625-BCE2-78D3B7373F53}" dt="2022-11-20T11:11:35.813" v="18" actId="207"/>
          <ac:spMkLst>
            <pc:docMk/>
            <pc:sldMk cId="3757579409" sldId="272"/>
            <ac:spMk id="2" creationId="{890744F1-67F5-4CE6-5277-2681025B8EAF}"/>
          </ac:spMkLst>
        </pc:spChg>
        <pc:spChg chg="del">
          <ac:chgData name="mousumi dash" userId="6f81840e5e6148ff" providerId="LiveId" clId="{5D05A93E-1F19-4625-BCE2-78D3B7373F53}" dt="2022-11-20T11:10:20.004" v="1"/>
          <ac:spMkLst>
            <pc:docMk/>
            <pc:sldMk cId="3757579409" sldId="272"/>
            <ac:spMk id="3" creationId="{3A5CFB2A-844B-F050-5302-A32468EB9C31}"/>
          </ac:spMkLst>
        </pc:spChg>
        <pc:spChg chg="add mod">
          <ac:chgData name="mousumi dash" userId="6f81840e5e6148ff" providerId="LiveId" clId="{5D05A93E-1F19-4625-BCE2-78D3B7373F53}" dt="2022-11-20T11:10:42.046" v="6" actId="14100"/>
          <ac:spMkLst>
            <pc:docMk/>
            <pc:sldMk cId="3757579409" sldId="272"/>
            <ac:spMk id="5" creationId="{ECA91690-7B16-493F-C402-0F2C7F7AD01C}"/>
          </ac:spMkLst>
        </pc:spChg>
        <pc:graphicFrameChg chg="add mod modGraphic">
          <ac:chgData name="mousumi dash" userId="6f81840e5e6148ff" providerId="LiveId" clId="{5D05A93E-1F19-4625-BCE2-78D3B7373F53}" dt="2022-11-20T17:18:32.307" v="288" actId="14100"/>
          <ac:graphicFrameMkLst>
            <pc:docMk/>
            <pc:sldMk cId="3757579409" sldId="272"/>
            <ac:graphicFrameMk id="4" creationId="{DC09E1D1-5466-E0D6-B361-05C4375791CE}"/>
          </ac:graphicFrameMkLst>
        </pc:graphicFrameChg>
      </pc:sldChg>
      <pc:sldChg chg="modSp new mod">
        <pc:chgData name="mousumi dash" userId="6f81840e5e6148ff" providerId="LiveId" clId="{5D05A93E-1F19-4625-BCE2-78D3B7373F53}" dt="2022-11-20T16:49:13.745" v="165" actId="6549"/>
        <pc:sldMkLst>
          <pc:docMk/>
          <pc:sldMk cId="706363695" sldId="273"/>
        </pc:sldMkLst>
        <pc:spChg chg="mod">
          <ac:chgData name="mousumi dash" userId="6f81840e5e6148ff" providerId="LiveId" clId="{5D05A93E-1F19-4625-BCE2-78D3B7373F53}" dt="2022-11-20T16:33:55.444" v="36" actId="14100"/>
          <ac:spMkLst>
            <pc:docMk/>
            <pc:sldMk cId="706363695" sldId="273"/>
            <ac:spMk id="2" creationId="{2D6305E1-A475-3DC5-FC7E-05C08F2992E1}"/>
          </ac:spMkLst>
        </pc:spChg>
        <pc:spChg chg="mod">
          <ac:chgData name="mousumi dash" userId="6f81840e5e6148ff" providerId="LiveId" clId="{5D05A93E-1F19-4625-BCE2-78D3B7373F53}" dt="2022-11-20T16:49:13.745" v="165" actId="6549"/>
          <ac:spMkLst>
            <pc:docMk/>
            <pc:sldMk cId="706363695" sldId="273"/>
            <ac:spMk id="3" creationId="{E0A60A06-487C-29F7-CC8F-8B212197016F}"/>
          </ac:spMkLst>
        </pc:spChg>
      </pc:sldChg>
      <pc:sldChg chg="modSp new mod">
        <pc:chgData name="mousumi dash" userId="6f81840e5e6148ff" providerId="LiveId" clId="{5D05A93E-1F19-4625-BCE2-78D3B7373F53}" dt="2022-11-20T16:42:56.371" v="104" actId="14100"/>
        <pc:sldMkLst>
          <pc:docMk/>
          <pc:sldMk cId="1734785854" sldId="274"/>
        </pc:sldMkLst>
        <pc:spChg chg="mod">
          <ac:chgData name="mousumi dash" userId="6f81840e5e6148ff" providerId="LiveId" clId="{5D05A93E-1F19-4625-BCE2-78D3B7373F53}" dt="2022-11-20T16:41:58.303" v="48" actId="27636"/>
          <ac:spMkLst>
            <pc:docMk/>
            <pc:sldMk cId="1734785854" sldId="274"/>
            <ac:spMk id="2" creationId="{32373EC0-30B4-2CE9-6818-945B1DFB21F3}"/>
          </ac:spMkLst>
        </pc:spChg>
        <pc:spChg chg="mod">
          <ac:chgData name="mousumi dash" userId="6f81840e5e6148ff" providerId="LiveId" clId="{5D05A93E-1F19-4625-BCE2-78D3B7373F53}" dt="2022-11-20T16:42:56.371" v="104" actId="14100"/>
          <ac:spMkLst>
            <pc:docMk/>
            <pc:sldMk cId="1734785854" sldId="274"/>
            <ac:spMk id="3" creationId="{116B4496-3F75-D566-9A4B-0F4BB826765C}"/>
          </ac:spMkLst>
        </pc:spChg>
      </pc:sldChg>
      <pc:sldChg chg="modSp new mod">
        <pc:chgData name="mousumi dash" userId="6f81840e5e6148ff" providerId="LiveId" clId="{5D05A93E-1F19-4625-BCE2-78D3B7373F53}" dt="2022-11-20T16:45:29.395" v="126" actId="27636"/>
        <pc:sldMkLst>
          <pc:docMk/>
          <pc:sldMk cId="2384986506" sldId="275"/>
        </pc:sldMkLst>
        <pc:spChg chg="mod">
          <ac:chgData name="mousumi dash" userId="6f81840e5e6148ff" providerId="LiveId" clId="{5D05A93E-1F19-4625-BCE2-78D3B7373F53}" dt="2022-11-20T16:44:48.459" v="110" actId="27636"/>
          <ac:spMkLst>
            <pc:docMk/>
            <pc:sldMk cId="2384986506" sldId="275"/>
            <ac:spMk id="2" creationId="{D366AB3C-CD72-ED58-DD1E-ED8A9606D6D3}"/>
          </ac:spMkLst>
        </pc:spChg>
        <pc:spChg chg="mod">
          <ac:chgData name="mousumi dash" userId="6f81840e5e6148ff" providerId="LiveId" clId="{5D05A93E-1F19-4625-BCE2-78D3B7373F53}" dt="2022-11-20T16:45:29.395" v="126" actId="27636"/>
          <ac:spMkLst>
            <pc:docMk/>
            <pc:sldMk cId="2384986506" sldId="275"/>
            <ac:spMk id="3" creationId="{B4AC23CB-303F-B4BA-8166-D95D837F7471}"/>
          </ac:spMkLst>
        </pc:spChg>
      </pc:sldChg>
      <pc:sldChg chg="modSp new mod">
        <pc:chgData name="mousumi dash" userId="6f81840e5e6148ff" providerId="LiveId" clId="{5D05A93E-1F19-4625-BCE2-78D3B7373F53}" dt="2022-11-20T16:46:46.848" v="144" actId="27636"/>
        <pc:sldMkLst>
          <pc:docMk/>
          <pc:sldMk cId="4182761692" sldId="276"/>
        </pc:sldMkLst>
        <pc:spChg chg="mod">
          <ac:chgData name="mousumi dash" userId="6f81840e5e6148ff" providerId="LiveId" clId="{5D05A93E-1F19-4625-BCE2-78D3B7373F53}" dt="2022-11-20T16:46:10.434" v="131" actId="27636"/>
          <ac:spMkLst>
            <pc:docMk/>
            <pc:sldMk cId="4182761692" sldId="276"/>
            <ac:spMk id="2" creationId="{FA26E8EC-1DAB-4877-0E99-874458B3DD7B}"/>
          </ac:spMkLst>
        </pc:spChg>
        <pc:spChg chg="mod">
          <ac:chgData name="mousumi dash" userId="6f81840e5e6148ff" providerId="LiveId" clId="{5D05A93E-1F19-4625-BCE2-78D3B7373F53}" dt="2022-11-20T16:46:46.848" v="144" actId="27636"/>
          <ac:spMkLst>
            <pc:docMk/>
            <pc:sldMk cId="4182761692" sldId="276"/>
            <ac:spMk id="3" creationId="{677DA863-9236-00A3-AEC7-5DDFCD820680}"/>
          </ac:spMkLst>
        </pc:spChg>
      </pc:sldChg>
      <pc:sldChg chg="modSp new mod">
        <pc:chgData name="mousumi dash" userId="6f81840e5e6148ff" providerId="LiveId" clId="{5D05A93E-1F19-4625-BCE2-78D3B7373F53}" dt="2022-11-20T16:47:52.378" v="161" actId="27636"/>
        <pc:sldMkLst>
          <pc:docMk/>
          <pc:sldMk cId="2388377409" sldId="277"/>
        </pc:sldMkLst>
        <pc:spChg chg="mod">
          <ac:chgData name="mousumi dash" userId="6f81840e5e6148ff" providerId="LiveId" clId="{5D05A93E-1F19-4625-BCE2-78D3B7373F53}" dt="2022-11-20T16:47:15.766" v="148" actId="27636"/>
          <ac:spMkLst>
            <pc:docMk/>
            <pc:sldMk cId="2388377409" sldId="277"/>
            <ac:spMk id="2" creationId="{A1180D56-E2DE-867C-CCEC-6B1E42FED871}"/>
          </ac:spMkLst>
        </pc:spChg>
        <pc:spChg chg="mod">
          <ac:chgData name="mousumi dash" userId="6f81840e5e6148ff" providerId="LiveId" clId="{5D05A93E-1F19-4625-BCE2-78D3B7373F53}" dt="2022-11-20T16:47:52.378" v="161" actId="27636"/>
          <ac:spMkLst>
            <pc:docMk/>
            <pc:sldMk cId="2388377409" sldId="277"/>
            <ac:spMk id="3" creationId="{0E71EBD4-5B95-F2CA-827D-8F28FE5CFD2F}"/>
          </ac:spMkLst>
        </pc:spChg>
      </pc:sldChg>
      <pc:sldChg chg="modSp new mod">
        <pc:chgData name="mousumi dash" userId="6f81840e5e6148ff" providerId="LiveId" clId="{5D05A93E-1F19-4625-BCE2-78D3B7373F53}" dt="2022-11-20T17:07:02.065" v="192" actId="14100"/>
        <pc:sldMkLst>
          <pc:docMk/>
          <pc:sldMk cId="3347716298" sldId="278"/>
        </pc:sldMkLst>
        <pc:spChg chg="mod">
          <ac:chgData name="mousumi dash" userId="6f81840e5e6148ff" providerId="LiveId" clId="{5D05A93E-1F19-4625-BCE2-78D3B7373F53}" dt="2022-11-20T17:06:33.636" v="178" actId="27636"/>
          <ac:spMkLst>
            <pc:docMk/>
            <pc:sldMk cId="3347716298" sldId="278"/>
            <ac:spMk id="2" creationId="{8F8C15E7-BAED-9CFD-90A8-B8099DD187B4}"/>
          </ac:spMkLst>
        </pc:spChg>
        <pc:spChg chg="mod">
          <ac:chgData name="mousumi dash" userId="6f81840e5e6148ff" providerId="LiveId" clId="{5D05A93E-1F19-4625-BCE2-78D3B7373F53}" dt="2022-11-20T17:07:02.065" v="192" actId="14100"/>
          <ac:spMkLst>
            <pc:docMk/>
            <pc:sldMk cId="3347716298" sldId="278"/>
            <ac:spMk id="3" creationId="{47868025-B64F-1B66-B676-533EF77384D0}"/>
          </ac:spMkLst>
        </pc:spChg>
      </pc:sldChg>
      <pc:sldChg chg="modSp new mod">
        <pc:chgData name="mousumi dash" userId="6f81840e5e6148ff" providerId="LiveId" clId="{5D05A93E-1F19-4625-BCE2-78D3B7373F53}" dt="2022-11-20T17:13:03.076" v="218" actId="255"/>
        <pc:sldMkLst>
          <pc:docMk/>
          <pc:sldMk cId="1429958217" sldId="279"/>
        </pc:sldMkLst>
        <pc:spChg chg="mod">
          <ac:chgData name="mousumi dash" userId="6f81840e5e6148ff" providerId="LiveId" clId="{5D05A93E-1F19-4625-BCE2-78D3B7373F53}" dt="2022-11-20T17:11:06.273" v="197" actId="27636"/>
          <ac:spMkLst>
            <pc:docMk/>
            <pc:sldMk cId="1429958217" sldId="279"/>
            <ac:spMk id="2" creationId="{97AB9C74-1C6D-9450-A376-9401750A4C7A}"/>
          </ac:spMkLst>
        </pc:spChg>
        <pc:spChg chg="mod">
          <ac:chgData name="mousumi dash" userId="6f81840e5e6148ff" providerId="LiveId" clId="{5D05A93E-1F19-4625-BCE2-78D3B7373F53}" dt="2022-11-20T17:13:03.076" v="218" actId="255"/>
          <ac:spMkLst>
            <pc:docMk/>
            <pc:sldMk cId="1429958217" sldId="279"/>
            <ac:spMk id="3" creationId="{C8A45B93-9852-2EE3-5E9A-3A2124940D80}"/>
          </ac:spMkLst>
        </pc:spChg>
      </pc:sldChg>
      <pc:sldChg chg="modSp new mod">
        <pc:chgData name="mousumi dash" userId="6f81840e5e6148ff" providerId="LiveId" clId="{5D05A93E-1F19-4625-BCE2-78D3B7373F53}" dt="2022-11-20T17:18:09.992" v="285" actId="2711"/>
        <pc:sldMkLst>
          <pc:docMk/>
          <pc:sldMk cId="2772383141" sldId="280"/>
        </pc:sldMkLst>
        <pc:spChg chg="mod">
          <ac:chgData name="mousumi dash" userId="6f81840e5e6148ff" providerId="LiveId" clId="{5D05A93E-1F19-4625-BCE2-78D3B7373F53}" dt="2022-11-20T17:16:52.152" v="223" actId="27636"/>
          <ac:spMkLst>
            <pc:docMk/>
            <pc:sldMk cId="2772383141" sldId="280"/>
            <ac:spMk id="2" creationId="{0E682EEB-8CE2-87B0-8328-411960536C72}"/>
          </ac:spMkLst>
        </pc:spChg>
        <pc:spChg chg="mod">
          <ac:chgData name="mousumi dash" userId="6f81840e5e6148ff" providerId="LiveId" clId="{5D05A93E-1F19-4625-BCE2-78D3B7373F53}" dt="2022-11-20T17:18:09.992" v="285" actId="2711"/>
          <ac:spMkLst>
            <pc:docMk/>
            <pc:sldMk cId="2772383141" sldId="280"/>
            <ac:spMk id="3" creationId="{32C26EA3-D54F-8FEA-B96C-4B7E0250C9AF}"/>
          </ac:spMkLst>
        </pc:spChg>
      </pc:sldChg>
      <pc:sldChg chg="modSp new mod">
        <pc:chgData name="mousumi dash" userId="6f81840e5e6148ff" providerId="LiveId" clId="{5D05A93E-1F19-4625-BCE2-78D3B7373F53}" dt="2022-12-07T14:30:10.716" v="656" actId="113"/>
        <pc:sldMkLst>
          <pc:docMk/>
          <pc:sldMk cId="1896404152" sldId="281"/>
        </pc:sldMkLst>
        <pc:spChg chg="mod">
          <ac:chgData name="mousumi dash" userId="6f81840e5e6148ff" providerId="LiveId" clId="{5D05A93E-1F19-4625-BCE2-78D3B7373F53}" dt="2022-12-07T14:22:55.798" v="354" actId="14100"/>
          <ac:spMkLst>
            <pc:docMk/>
            <pc:sldMk cId="1896404152" sldId="281"/>
            <ac:spMk id="2" creationId="{E1A456EE-899E-3C40-F1B8-0600D99264E4}"/>
          </ac:spMkLst>
        </pc:spChg>
        <pc:spChg chg="mod">
          <ac:chgData name="mousumi dash" userId="6f81840e5e6148ff" providerId="LiveId" clId="{5D05A93E-1F19-4625-BCE2-78D3B7373F53}" dt="2022-12-07T14:30:10.716" v="656" actId="113"/>
          <ac:spMkLst>
            <pc:docMk/>
            <pc:sldMk cId="1896404152" sldId="281"/>
            <ac:spMk id="3" creationId="{3652AA84-49A4-0DD2-88BF-ADBF1B6556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3/2/2024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000" b="1" dirty="0"/>
              <a:t>LECTURE-2</a:t>
            </a:r>
            <a:endParaRPr lang="en-IN" sz="4000" b="1" dirty="0"/>
          </a:p>
        </p:txBody>
      </p:sp>
      <p:sp>
        <p:nvSpPr>
          <p:cNvPr id="2" name="Title 1"/>
          <p:cNvSpPr>
            <a:spLocks noGrp="1"/>
          </p:cNvSpPr>
          <p:nvPr>
            <p:ph type="ctrTitle"/>
          </p:nvPr>
        </p:nvSpPr>
        <p:spPr/>
        <p:txBody>
          <a:bodyPr>
            <a:normAutofit/>
          </a:bodyPr>
          <a:lstStyle/>
          <a:p>
            <a:r>
              <a:rPr lang="en-US" sz="5400" b="1" dirty="0">
                <a:effectLst>
                  <a:outerShdw blurRad="38100" dist="38100" dir="2700000" algn="tl">
                    <a:srgbClr val="000000">
                      <a:alpha val="43137"/>
                    </a:srgbClr>
                  </a:outerShdw>
                </a:effectLst>
                <a:latin typeface="Algerian" pitchFamily="82" charset="0"/>
              </a:rPr>
              <a:t>LISTENING</a:t>
            </a:r>
            <a:endParaRPr lang="en-IN" sz="5400" b="1" dirty="0">
              <a:effectLst>
                <a:outerShdw blurRad="38100" dist="38100" dir="2700000" algn="tl">
                  <a:srgbClr val="000000">
                    <a:alpha val="43137"/>
                  </a:srgbClr>
                </a:outerShdw>
              </a:effectLst>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15E7-BAED-9CFD-90A8-B8099DD187B4}"/>
              </a:ext>
            </a:extLst>
          </p:cNvPr>
          <p:cNvSpPr>
            <a:spLocks noGrp="1"/>
          </p:cNvSpPr>
          <p:nvPr>
            <p:ph type="title"/>
          </p:nvPr>
        </p:nvSpPr>
        <p:spPr>
          <a:xfrm>
            <a:off x="914400" y="274638"/>
            <a:ext cx="7772400" cy="2587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7868025-B64F-1B66-B676-533EF77384D0}"/>
              </a:ext>
            </a:extLst>
          </p:cNvPr>
          <p:cNvSpPr>
            <a:spLocks noGrp="1"/>
          </p:cNvSpPr>
          <p:nvPr>
            <p:ph sz="quarter" idx="1"/>
          </p:nvPr>
        </p:nvSpPr>
        <p:spPr>
          <a:xfrm>
            <a:off x="914400" y="685800"/>
            <a:ext cx="7772400" cy="3429000"/>
          </a:xfrm>
        </p:spPr>
        <p:txBody>
          <a:bodyPr/>
          <a:lstStyle/>
          <a:p>
            <a:pPr marL="0" indent="0" algn="just">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How to overcome listening barriers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1.Minimize distractions.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Prioritize listening over speaking.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Reduce outside noise.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Practice reflecting instead of deflecting.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Ask questions.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6. Listen fully before giving advice.</a:t>
            </a:r>
          </a:p>
          <a:p>
            <a:endParaRPr lang="en-IN" dirty="0"/>
          </a:p>
        </p:txBody>
      </p:sp>
    </p:spTree>
    <p:extLst>
      <p:ext uri="{BB962C8B-B14F-4D97-AF65-F5344CB8AC3E}">
        <p14:creationId xmlns:p14="http://schemas.microsoft.com/office/powerpoint/2010/main" val="334771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9C74-1C6D-9450-A376-9401750A4C7A}"/>
              </a:ext>
            </a:extLst>
          </p:cNvPr>
          <p:cNvSpPr>
            <a:spLocks noGrp="1"/>
          </p:cNvSpPr>
          <p:nvPr>
            <p:ph type="title"/>
          </p:nvPr>
        </p:nvSpPr>
        <p:spPr>
          <a:xfrm>
            <a:off x="914400" y="274638"/>
            <a:ext cx="7772400" cy="3349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8A45B93-9852-2EE3-5E9A-3A2124940D80}"/>
              </a:ext>
            </a:extLst>
          </p:cNvPr>
          <p:cNvSpPr>
            <a:spLocks noGrp="1"/>
          </p:cNvSpPr>
          <p:nvPr>
            <p:ph sz="quarter" idx="1"/>
          </p:nvPr>
        </p:nvSpPr>
        <p:spPr>
          <a:xfrm>
            <a:off x="609600" y="762000"/>
            <a:ext cx="8077200" cy="5257800"/>
          </a:xfrm>
        </p:spPr>
        <p:txBody>
          <a:bodyPr>
            <a:normAutofit fontScale="92500" lnSpcReduction="20000"/>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Minimize distractions</a:t>
            </a:r>
          </a:p>
          <a:p>
            <a:pPr marL="0" indent="0" algn="just">
              <a:lnSpc>
                <a:spcPct val="107000"/>
              </a:lnSpc>
              <a:spcAft>
                <a:spcPts val="800"/>
              </a:spcAft>
              <a:buNone/>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To avoid getting distracted, make sure you are physically facing the speaker and attempt to make frequent eye contact with them while they are speaking. Make sure you are seated or standing comfortably but appropriately so you can remain engaged. Put away your cell phone or any other pieces of technology that could become a distraction. The speaker may also appreciate the gesture you’ve made to show them that they have your undivided attention.</a:t>
            </a:r>
          </a:p>
          <a:p>
            <a:pPr marL="0" indent="0" algn="just">
              <a:lnSpc>
                <a:spcPct val="107000"/>
              </a:lnSpc>
              <a:spcAft>
                <a:spcPts val="800"/>
              </a:spcAft>
              <a:buNone/>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2. Prioritize listening over speaking</a:t>
            </a:r>
          </a:p>
          <a:p>
            <a:pPr marL="0" indent="0" algn="just">
              <a:lnSpc>
                <a:spcPct val="107000"/>
              </a:lnSpc>
              <a:spcAft>
                <a:spcPts val="800"/>
              </a:spcAft>
              <a:buNone/>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If you think you might be an excessive talker, try to practice self-control in conversation. Give the other person room to speak. During any conversation with a co-worker, wait until they’re finished speaking before you respond to show respect for what they’re saying. Finally, observe your listeners’ reactions as you talk. If you notice signs of distraction in someone you are speaking with, consider asking questions to encourage them to talk more and direct their focus back on the conversation.</a:t>
            </a:r>
          </a:p>
          <a:p>
            <a:pPr marL="0" indent="0" algn="just">
              <a:lnSpc>
                <a:spcPct val="107000"/>
              </a:lnSpc>
              <a:spcAft>
                <a:spcPts val="800"/>
              </a:spcAft>
              <a:buNone/>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 Reduce outside noise</a:t>
            </a:r>
          </a:p>
          <a:p>
            <a:pPr marL="0" indent="0" algn="just">
              <a:lnSpc>
                <a:spcPct val="107000"/>
              </a:lnSpc>
              <a:spcAft>
                <a:spcPts val="800"/>
              </a:spcAft>
              <a:buNone/>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Before having a conversation, minimize sound in your environment that could be distracting or make it more challenging to hear. A noisy environment can create distractions for both listeners and speakers, resulting in possible disruptions to conversations.</a:t>
            </a:r>
          </a:p>
          <a:p>
            <a:pPr marL="0" indent="0" algn="just">
              <a:lnSpc>
                <a:spcPct val="107000"/>
              </a:lnSpc>
              <a:spcAft>
                <a:spcPts val="800"/>
              </a:spcAft>
              <a:buNone/>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To minimize noise, turn off mobile devices or place them on silent. Plan to hold important conversations in a place that you know will be quiet, like your office or a private meeting area. If someone is talking loudly outside your office or making other distracting noises, it is often better to politely ask them to move elsewhere or keep the noise down.</a:t>
            </a:r>
          </a:p>
          <a:p>
            <a:endParaRPr lang="en-IN" dirty="0"/>
          </a:p>
        </p:txBody>
      </p:sp>
    </p:spTree>
    <p:extLst>
      <p:ext uri="{BB962C8B-B14F-4D97-AF65-F5344CB8AC3E}">
        <p14:creationId xmlns:p14="http://schemas.microsoft.com/office/powerpoint/2010/main" val="142995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2EEB-8CE2-87B0-8328-411960536C72}"/>
              </a:ext>
            </a:extLst>
          </p:cNvPr>
          <p:cNvSpPr>
            <a:spLocks noGrp="1"/>
          </p:cNvSpPr>
          <p:nvPr>
            <p:ph type="title"/>
          </p:nvPr>
        </p:nvSpPr>
        <p:spPr>
          <a:xfrm>
            <a:off x="914400" y="274638"/>
            <a:ext cx="7772400" cy="1825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2C26EA3-D54F-8FEA-B96C-4B7E0250C9AF}"/>
              </a:ext>
            </a:extLst>
          </p:cNvPr>
          <p:cNvSpPr>
            <a:spLocks noGrp="1"/>
          </p:cNvSpPr>
          <p:nvPr>
            <p:ph sz="quarter" idx="1"/>
          </p:nvPr>
        </p:nvSpPr>
        <p:spPr>
          <a:xfrm>
            <a:off x="914400" y="685800"/>
            <a:ext cx="7772400" cy="5334000"/>
          </a:xfrm>
        </p:spPr>
        <p:txBody>
          <a:bodyPr>
            <a:normAutofit fontScale="77500" lnSpcReduction="20000"/>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4. Practice reflecting</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Listen and provide responses that focus on the other person’s situation. This shows that you’re genuinely invested in their side of the conversation. To listen effectively, try to reflect. Reflecting involves paraphrasing back to the speaker what they have said. To do so, you could use language like, “What I am hearing from you is...” or “It sounds frustrating that that happened to you.” Reflecting could also involve asking a follow-up question based on what you have heard, such as “What did you do after he said that?” or “How did that make you feel?”</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Reflecting assures your listener that you are paying close attention, but it can also help to correct any possible misunderstandings. Reflecting allows the other person to correct what you may have misheard. </a:t>
            </a: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5. Ask questions</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addition to reflecting, asking questions is an effective listening technique. Focus on asking questions based on what the speaker has already told you and are designed to elicit more information. The best questions are non-judgmental and flow directly from something the speaker has recently said.</a:t>
            </a: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6. Listen fully before giving advice</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can sometimes be tempting to offer advice after someone shares a problem or concern with you, especially if you want to help them solve that problem. However, it's a good idea to wait to advise someone unless they specifically ask for it. If you want to share advice, think first about whether your colleague is truly soliciting advice or just looking for a way to vent. Instead of advising, consider offering empathy with responses such as, “That sounds frustrating,” or try reflecting instead.</a:t>
            </a:r>
          </a:p>
          <a:p>
            <a:endParaRPr lang="en-IN" dirty="0"/>
          </a:p>
        </p:txBody>
      </p:sp>
    </p:spTree>
    <p:extLst>
      <p:ext uri="{BB962C8B-B14F-4D97-AF65-F5344CB8AC3E}">
        <p14:creationId xmlns:p14="http://schemas.microsoft.com/office/powerpoint/2010/main" val="277238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05E1-A475-3DC5-FC7E-05C08F2992E1}"/>
              </a:ext>
            </a:extLst>
          </p:cNvPr>
          <p:cNvSpPr>
            <a:spLocks noGrp="1"/>
          </p:cNvSpPr>
          <p:nvPr>
            <p:ph type="title"/>
          </p:nvPr>
        </p:nvSpPr>
        <p:spPr>
          <a:xfrm>
            <a:off x="914400" y="274638"/>
            <a:ext cx="7772400" cy="1825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0A60A06-487C-29F7-CC8F-8B212197016F}"/>
              </a:ext>
            </a:extLst>
          </p:cNvPr>
          <p:cNvSpPr>
            <a:spLocks noGrp="1"/>
          </p:cNvSpPr>
          <p:nvPr>
            <p:ph sz="quarter" idx="1"/>
          </p:nvPr>
        </p:nvSpPr>
        <p:spPr>
          <a:xfrm>
            <a:off x="914400" y="685800"/>
            <a:ext cx="7772400" cy="5334000"/>
          </a:xfrm>
        </p:spPr>
        <p:txBody>
          <a:bodyPr>
            <a:normAutofit fontScale="47500" lnSpcReduction="20000"/>
          </a:bodyPr>
          <a:lstStyle/>
          <a:p>
            <a:pPr marL="0" indent="0" algn="just">
              <a:buNone/>
            </a:pPr>
            <a:r>
              <a:rPr lang="en-US" b="1" i="0" dirty="0">
                <a:solidFill>
                  <a:srgbClr val="252A37"/>
                </a:solidFill>
                <a:effectLst/>
                <a:latin typeface="Bookman Old Style" panose="02050604050505020204" pitchFamily="18" charset="0"/>
              </a:rPr>
              <a:t>Characteristics of Good and Effective Listener</a:t>
            </a:r>
          </a:p>
          <a:p>
            <a:pPr marL="0" indent="0" algn="just">
              <a:buNone/>
            </a:pPr>
            <a:r>
              <a:rPr lang="en-US" b="0" i="0" dirty="0">
                <a:effectLst/>
                <a:latin typeface="Bookman Old Style" panose="02050604050505020204" pitchFamily="18" charset="0"/>
              </a:rPr>
              <a:t>A good listener:</a:t>
            </a:r>
          </a:p>
          <a:p>
            <a:pPr algn="just">
              <a:buFont typeface="+mj-lt"/>
              <a:buAutoNum type="arabicPeriod"/>
            </a:pPr>
            <a:r>
              <a:rPr lang="en-US" b="1" i="0" dirty="0">
                <a:effectLst/>
                <a:latin typeface="Bookman Old Style" panose="02050604050505020204" pitchFamily="18" charset="0"/>
              </a:rPr>
              <a:t>Is attentive-</a:t>
            </a:r>
            <a:r>
              <a:rPr lang="en-US" b="0" i="0" dirty="0">
                <a:effectLst/>
                <a:latin typeface="Bookman Old Style" panose="02050604050505020204" pitchFamily="18" charset="0"/>
              </a:rPr>
              <a:t> Good listener must pay attention to the key points. He should be alert. He should avoid any kind of distraction.</a:t>
            </a:r>
          </a:p>
          <a:p>
            <a:pPr algn="just">
              <a:buFont typeface="+mj-lt"/>
              <a:buAutoNum type="arabicPeriod"/>
            </a:pPr>
            <a:r>
              <a:rPr lang="en-US" b="1" i="0" dirty="0">
                <a:effectLst/>
                <a:latin typeface="Bookman Old Style" panose="02050604050505020204" pitchFamily="18" charset="0"/>
              </a:rPr>
              <a:t>Do not assume-</a:t>
            </a:r>
            <a:r>
              <a:rPr lang="en-US" b="0" i="0" dirty="0">
                <a:effectLst/>
                <a:latin typeface="Bookman Old Style" panose="02050604050505020204" pitchFamily="18" charset="0"/>
              </a:rPr>
              <a:t> Good listener does not ignore the information he considers is unnecessary. He should always summarize the speaker’s ideas so that there is no misunderstanding of thoughts of speakers. He avoids premature judgements about the speakers message.</a:t>
            </a:r>
          </a:p>
          <a:p>
            <a:pPr algn="just">
              <a:buFont typeface="+mj-lt"/>
              <a:buAutoNum type="arabicPeriod"/>
            </a:pPr>
            <a:r>
              <a:rPr lang="en-US" b="1" i="0" dirty="0">
                <a:effectLst/>
                <a:latin typeface="Bookman Old Style" panose="02050604050505020204" pitchFamily="18" charset="0"/>
              </a:rPr>
              <a:t>Listen for feelings and facts-</a:t>
            </a:r>
            <a:r>
              <a:rPr lang="en-US" b="0" i="0" dirty="0">
                <a:effectLst/>
                <a:latin typeface="Bookman Old Style" panose="02050604050505020204" pitchFamily="18" charset="0"/>
              </a:rPr>
              <a:t> Good listener deliberately listens for the feelings of the speaker. </a:t>
            </a:r>
            <a:r>
              <a:rPr lang="en-US" b="0" i="0" dirty="0" err="1">
                <a:effectLst/>
                <a:latin typeface="Bookman Old Style" panose="02050604050505020204" pitchFamily="18" charset="0"/>
              </a:rPr>
              <a:t>He/She</a:t>
            </a:r>
            <a:r>
              <a:rPr lang="en-US" b="0" i="0" dirty="0">
                <a:effectLst/>
                <a:latin typeface="Bookman Old Style" panose="02050604050505020204" pitchFamily="18" charset="0"/>
              </a:rPr>
              <a:t> concentrates totally on the facts. </a:t>
            </a:r>
            <a:r>
              <a:rPr lang="en-US" b="0" i="0" dirty="0" err="1">
                <a:effectLst/>
                <a:latin typeface="Bookman Old Style" panose="02050604050505020204" pitchFamily="18" charset="0"/>
              </a:rPr>
              <a:t>He/She</a:t>
            </a:r>
            <a:r>
              <a:rPr lang="en-US" b="0" i="0" dirty="0">
                <a:effectLst/>
                <a:latin typeface="Bookman Old Style" panose="02050604050505020204" pitchFamily="18" charset="0"/>
              </a:rPr>
              <a:t> evaluates the facts objectively. </a:t>
            </a:r>
            <a:r>
              <a:rPr lang="en-US" b="0" i="0" dirty="0" err="1">
                <a:effectLst/>
                <a:latin typeface="Bookman Old Style" panose="02050604050505020204" pitchFamily="18" charset="0"/>
              </a:rPr>
              <a:t>His/Her</a:t>
            </a:r>
            <a:r>
              <a:rPr lang="en-US" b="0" i="0" dirty="0">
                <a:effectLst/>
                <a:latin typeface="Bookman Old Style" panose="02050604050505020204" pitchFamily="18" charset="0"/>
              </a:rPr>
              <a:t> listening is sympathetic, active and alert. </a:t>
            </a:r>
            <a:r>
              <a:rPr lang="en-US" b="0" i="0" dirty="0" err="1">
                <a:effectLst/>
                <a:latin typeface="Bookman Old Style" panose="02050604050505020204" pitchFamily="18" charset="0"/>
              </a:rPr>
              <a:t>He/She</a:t>
            </a:r>
            <a:r>
              <a:rPr lang="en-US" b="0" i="0" dirty="0">
                <a:effectLst/>
                <a:latin typeface="Bookman Old Style" panose="02050604050505020204" pitchFamily="18" charset="0"/>
              </a:rPr>
              <a:t> keenly observes the gestures, facial expression and body language of the speaker.</a:t>
            </a:r>
          </a:p>
          <a:p>
            <a:pPr algn="just">
              <a:buFont typeface="+mj-lt"/>
              <a:buAutoNum type="arabicPeriod"/>
            </a:pPr>
            <a:r>
              <a:rPr lang="en-US" b="0" i="0" dirty="0">
                <a:effectLst/>
                <a:latin typeface="Bookman Old Style" panose="02050604050505020204" pitchFamily="18" charset="0"/>
              </a:rPr>
              <a:t>In short, a good listener should be projective (i.e. one who tries to understand the views of the speaker) and empathic (i.e. one who concentrates not only on the surface meaning of the message but tries to probe the feelings and emotions of the speaker).</a:t>
            </a:r>
          </a:p>
          <a:p>
            <a:pPr algn="just">
              <a:buFont typeface="+mj-lt"/>
              <a:buAutoNum type="arabicPeriod"/>
            </a:pPr>
            <a:r>
              <a:rPr lang="en-US" b="1" i="0" dirty="0">
                <a:effectLst/>
                <a:latin typeface="Bookman Old Style" panose="02050604050505020204" pitchFamily="18" charset="0"/>
              </a:rPr>
              <a:t>Concentrate on the other speakers kindly and generously-</a:t>
            </a:r>
            <a:r>
              <a:rPr lang="en-US" b="0" i="0" dirty="0">
                <a:effectLst/>
                <a:latin typeface="Bookman Old Style" panose="02050604050505020204" pitchFamily="18" charset="0"/>
              </a:rPr>
              <a:t> A good listener makes deliberate efforts to give a chance to other speakers also to express their thoughts and views. He tries to learn from every speaker. He evaluates the speaker’s ideas in spare time. He focuses on the content of the speaker’s message and not on the speaker’s personality and looks.</a:t>
            </a:r>
          </a:p>
          <a:p>
            <a:pPr algn="just">
              <a:buFont typeface="+mj-lt"/>
              <a:buAutoNum type="arabicPeriod"/>
            </a:pPr>
            <a:r>
              <a:rPr lang="en-US" b="1" i="0" dirty="0" err="1">
                <a:effectLst/>
                <a:latin typeface="Bookman Old Style" panose="02050604050505020204" pitchFamily="18" charset="0"/>
              </a:rPr>
              <a:t>Opportunizes</a:t>
            </a:r>
            <a:r>
              <a:rPr lang="en-US" b="1" i="0" dirty="0">
                <a:effectLst/>
                <a:latin typeface="Bookman Old Style" panose="02050604050505020204" pitchFamily="18" charset="0"/>
              </a:rPr>
              <a:t>-</a:t>
            </a:r>
            <a:r>
              <a:rPr lang="en-US" b="0" i="0" dirty="0">
                <a:effectLst/>
                <a:latin typeface="Bookman Old Style" panose="02050604050505020204" pitchFamily="18" charset="0"/>
              </a:rPr>
              <a:t> A good listener tries to take benefit from the opportunities arising. He asks “What’s in it for me?</a:t>
            </a:r>
          </a:p>
          <a:p>
            <a:pPr algn="just">
              <a:buFont typeface="+mj-lt"/>
              <a:buAutoNum type="arabicPeriod"/>
            </a:pPr>
            <a:r>
              <a:rPr lang="en-US" b="1" i="0" dirty="0">
                <a:effectLst/>
                <a:latin typeface="Bookman Old Style" panose="02050604050505020204" pitchFamily="18" charset="0"/>
              </a:rPr>
              <a:t>Encourage the communicator to speak</a:t>
            </a:r>
          </a:p>
          <a:p>
            <a:pPr marL="0" indent="0" algn="just">
              <a:buNone/>
            </a:pPr>
            <a:r>
              <a:rPr lang="en-US" sz="2800" b="0" i="0" dirty="0">
                <a:effectLst/>
                <a:latin typeface="Bookman Old Style" panose="02050604050505020204" pitchFamily="18" charset="0"/>
              </a:rPr>
              <a:t>The more the person you’re communicating with speaks, the more information you garner from them. While they are speaking you’ll pick up facts and content, but you’ll also pick up emotional nuance and body language, which is equally helpful. When communicating, you should seek to help others speak by asking relevant and helpful questions, by providing affirmative messaging such as nodding, smiling, saying “yes”, ”go-on” and by adopting open body language.</a:t>
            </a:r>
          </a:p>
          <a:p>
            <a:pPr algn="just">
              <a:buFont typeface="+mj-lt"/>
              <a:buAutoNum type="arabicPeriod"/>
            </a:pPr>
            <a:endParaRPr lang="en-US" b="0" i="0" dirty="0">
              <a:effectLst/>
              <a:latin typeface="Bookman Old Style" panose="02050604050505020204" pitchFamily="18" charset="0"/>
            </a:endParaRPr>
          </a:p>
          <a:p>
            <a:endParaRPr lang="en-IN" dirty="0"/>
          </a:p>
        </p:txBody>
      </p:sp>
    </p:spTree>
    <p:extLst>
      <p:ext uri="{BB962C8B-B14F-4D97-AF65-F5344CB8AC3E}">
        <p14:creationId xmlns:p14="http://schemas.microsoft.com/office/powerpoint/2010/main" val="70636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descr="C:\Users\block1\Desktop\Thank-You-PNG.png"/>
          <p:cNvPicPr>
            <a:picLocks noGrp="1" noChangeAspect="1" noChangeArrowheads="1"/>
          </p:cNvPicPr>
          <p:nvPr>
            <p:ph sz="quarter" idx="1"/>
          </p:nvPr>
        </p:nvPicPr>
        <p:blipFill>
          <a:blip r:embed="rId2" cstate="print"/>
          <a:stretch>
            <a:fillRect/>
          </a:stretch>
        </p:blipFill>
        <p:spPr bwMode="auto">
          <a:xfrm>
            <a:off x="914400" y="1659704"/>
            <a:ext cx="7772400" cy="414819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56EE-899E-3C40-F1B8-0600D99264E4}"/>
              </a:ext>
            </a:extLst>
          </p:cNvPr>
          <p:cNvSpPr>
            <a:spLocks noGrp="1"/>
          </p:cNvSpPr>
          <p:nvPr>
            <p:ph type="title"/>
          </p:nvPr>
        </p:nvSpPr>
        <p:spPr>
          <a:xfrm>
            <a:off x="914400" y="274638"/>
            <a:ext cx="7772400" cy="182562"/>
          </a:xfrm>
        </p:spPr>
        <p:txBody>
          <a:bodyPr>
            <a:normAutofit fontScale="90000"/>
          </a:bodyPr>
          <a:lstStyle/>
          <a:p>
            <a:r>
              <a:rPr lang="en-US" dirty="0"/>
              <a:t>		</a:t>
            </a:r>
            <a:endParaRPr lang="en-IN" sz="2000" dirty="0">
              <a:solidFill>
                <a:schemeClr val="tx1"/>
              </a:solidFill>
            </a:endParaRPr>
          </a:p>
        </p:txBody>
      </p:sp>
      <p:sp>
        <p:nvSpPr>
          <p:cNvPr id="3" name="Content Placeholder 2">
            <a:extLst>
              <a:ext uri="{FF2B5EF4-FFF2-40B4-BE49-F238E27FC236}">
                <a16:creationId xmlns:a16="http://schemas.microsoft.com/office/drawing/2014/main" id="{3652AA84-49A4-0DD2-88BF-ADBF1B6556FF}"/>
              </a:ext>
            </a:extLst>
          </p:cNvPr>
          <p:cNvSpPr>
            <a:spLocks noGrp="1"/>
          </p:cNvSpPr>
          <p:nvPr>
            <p:ph sz="quarter" idx="1"/>
          </p:nvPr>
        </p:nvSpPr>
        <p:spPr>
          <a:xfrm>
            <a:off x="914400" y="381000"/>
            <a:ext cx="7772400" cy="5638800"/>
          </a:xfrm>
        </p:spPr>
        <p:txBody>
          <a:bodyPr>
            <a:normAutofit/>
          </a:bodyPr>
          <a:lstStyle/>
          <a:p>
            <a:endParaRPr lang="en-US" sz="2800" b="1" dirty="0">
              <a:solidFill>
                <a:schemeClr val="tx1"/>
              </a:solidFill>
              <a:latin typeface="Bookman Old Style" panose="02050604050505020204" pitchFamily="18" charset="0"/>
            </a:endParaRPr>
          </a:p>
          <a:p>
            <a:pPr marL="0" indent="0">
              <a:buNone/>
            </a:pPr>
            <a:r>
              <a:rPr lang="en-US" sz="2800" dirty="0">
                <a:solidFill>
                  <a:schemeClr val="tx1"/>
                </a:solidFill>
              </a:rPr>
              <a:t>To learn in Lecture- 2 (Listening)</a:t>
            </a:r>
            <a:endParaRPr lang="en-US" sz="2800" b="1" dirty="0">
              <a:solidFill>
                <a:schemeClr val="tx1"/>
              </a:solidFill>
              <a:latin typeface="Bookman Old Style" panose="02050604050505020204" pitchFamily="18" charset="0"/>
            </a:endParaRPr>
          </a:p>
          <a:p>
            <a:pPr algn="just"/>
            <a:r>
              <a:rPr lang="en-US" sz="1400" b="1" dirty="0">
                <a:latin typeface="Bookman Old Style" panose="02050604050505020204" pitchFamily="18" charset="0"/>
              </a:rPr>
              <a:t>Listening vs hearing</a:t>
            </a:r>
          </a:p>
          <a:p>
            <a:pPr algn="just"/>
            <a:r>
              <a:rPr lang="en-US" sz="1400" b="1" dirty="0">
                <a:latin typeface="Bookman Old Style" panose="02050604050505020204" pitchFamily="18" charset="0"/>
              </a:rPr>
              <a:t>Why listening is important at  workplace?</a:t>
            </a:r>
            <a:r>
              <a:rPr lang="en-IN" sz="1400" b="1"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400" dirty="0">
                <a:effectLst/>
                <a:latin typeface="Bookman Old Style" panose="02050604050505020204" pitchFamily="18" charset="0"/>
                <a:ea typeface="Calibri" panose="020F0502020204030204" pitchFamily="34" charset="0"/>
                <a:cs typeface="Times New Roman" panose="02020603050405020304" pitchFamily="18" charset="0"/>
              </a:rPr>
              <a:t>- 1.  Builds Trust and Strong Relationships, 2.  Can Help You to Resolve Conflict, 3. Prevents You From Missing Important Information, 4.  Enables You To Identify or Anticipate Problems, 5.  Helps You To Build More Knowledge, 6. Empowers You as a Leader</a:t>
            </a:r>
          </a:p>
          <a:p>
            <a:pPr algn="just">
              <a:lnSpc>
                <a:spcPct val="107000"/>
              </a:lnSpc>
              <a:spcAft>
                <a:spcPts val="800"/>
              </a:spcAft>
            </a:pPr>
            <a:endParaRPr lang="en-US" sz="1400" dirty="0">
              <a:latin typeface="Bookman Old Style" panose="02050604050505020204" pitchFamily="18" charset="0"/>
            </a:endParaRPr>
          </a:p>
          <a:p>
            <a:pPr algn="just">
              <a:lnSpc>
                <a:spcPct val="107000"/>
              </a:lnSpc>
              <a:spcAft>
                <a:spcPts val="800"/>
              </a:spcAft>
            </a:pPr>
            <a:r>
              <a:rPr lang="en-US" sz="1400" b="1" dirty="0">
                <a:latin typeface="Bookman Old Style" panose="02050604050505020204" pitchFamily="18" charset="0"/>
              </a:rPr>
              <a:t>Types of listening: </a:t>
            </a:r>
            <a:r>
              <a:rPr lang="en-US" sz="1400" dirty="0">
                <a:latin typeface="Bookman Old Style" panose="02050604050505020204" pitchFamily="18" charset="0"/>
              </a:rPr>
              <a:t>1. Appreciative listening, 2. Empathetic listening, 3</a:t>
            </a:r>
            <a:r>
              <a:rPr lang="en-US" sz="1400" dirty="0">
                <a:latin typeface="Bookman Old Style" panose="02050604050505020204" pitchFamily="18" charset="0"/>
                <a:cs typeface="Times New Roman" pitchFamily="18" charset="0"/>
              </a:rPr>
              <a:t>. Comprehensive listening, 4. Critical listening</a:t>
            </a:r>
          </a:p>
          <a:p>
            <a:r>
              <a:rPr lang="en-US" sz="1400" b="1" dirty="0">
                <a:solidFill>
                  <a:schemeClr val="tx1"/>
                </a:solidFill>
                <a:effectLst>
                  <a:outerShdw blurRad="38100" dist="38100" dir="2700000" algn="tl">
                    <a:srgbClr val="000000">
                      <a:alpha val="43137"/>
                    </a:srgbClr>
                  </a:outerShdw>
                </a:effectLst>
                <a:latin typeface="Bookman Old Style" panose="02050604050505020204" pitchFamily="18" charset="0"/>
              </a:rPr>
              <a:t>FOUR CAUSES OF POOR LISTENING/ barriers to listening </a:t>
            </a:r>
            <a:r>
              <a:rPr lang="en-US" sz="1400" dirty="0">
                <a:solidFill>
                  <a:schemeClr val="tx1"/>
                </a:solidFill>
                <a:effectLst>
                  <a:outerShdw blurRad="38100" dist="38100" dir="2700000" algn="tl">
                    <a:srgbClr val="000000">
                      <a:alpha val="43137"/>
                    </a:srgbClr>
                  </a:outerShdw>
                </a:effectLst>
                <a:latin typeface="Bookman Old Style" panose="02050604050505020204" pitchFamily="18" charset="0"/>
              </a:rPr>
              <a:t>– </a:t>
            </a:r>
            <a:r>
              <a:rPr lang="en-US" sz="1400" dirty="0">
                <a:latin typeface="Bookman Old Style" panose="02050604050505020204" pitchFamily="18" charset="0"/>
                <a:cs typeface="Times New Roman" pitchFamily="18" charset="0"/>
              </a:rPr>
              <a:t>not concentrating, listening too hard, jumping to conclusions, focusing on manner of delivery and personal appearance.</a:t>
            </a:r>
          </a:p>
          <a:p>
            <a:r>
              <a:rPr lang="en-IN" sz="1400" b="1" dirty="0">
                <a:effectLst/>
                <a:latin typeface="Bookman Old Style" panose="02050604050505020204" pitchFamily="18" charset="0"/>
                <a:ea typeface="Calibri" panose="020F0502020204030204" pitchFamily="34" charset="0"/>
                <a:cs typeface="Times New Roman" panose="02020603050405020304" pitchFamily="18" charset="0"/>
              </a:rPr>
              <a:t>How to overcome listening barriers </a:t>
            </a:r>
            <a:r>
              <a:rPr lang="en-IN" sz="1400" dirty="0">
                <a:effectLst/>
                <a:latin typeface="Bookman Old Style" panose="02050604050505020204" pitchFamily="18" charset="0"/>
                <a:ea typeface="Calibri" panose="020F0502020204030204" pitchFamily="34" charset="0"/>
                <a:cs typeface="Times New Roman" panose="02020603050405020304" pitchFamily="18" charset="0"/>
              </a:rPr>
              <a:t>- 1.Minimize distractions , 2. Prioritize listening over speaking, 3. Reduce outside noise, 4. Practice reflecting instead of deflecting, 5. Ask questions, 6. Listen fully before giving advice.</a:t>
            </a:r>
          </a:p>
          <a:p>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sz="1400" dirty="0">
              <a:latin typeface="Bookman Old Style" panose="02050604050505020204" pitchFamily="18" charset="0"/>
              <a:cs typeface="Times New Roman" pitchFamily="18" charset="0"/>
            </a:endParaRPr>
          </a:p>
          <a:p>
            <a:pPr marL="0" indent="0" algn="just">
              <a:lnSpc>
                <a:spcPct val="107000"/>
              </a:lnSpc>
              <a:spcAft>
                <a:spcPts val="800"/>
              </a:spcAft>
              <a:buNone/>
            </a:pPr>
            <a:endParaRPr lang="en-IN" sz="1400" dirty="0">
              <a:latin typeface="Bookman Old Style" panose="02050604050505020204" pitchFamily="18" charset="0"/>
              <a:cs typeface="Times New Roman" pitchFamily="18" charset="0"/>
            </a:endParaRPr>
          </a:p>
          <a:p>
            <a:pPr algn="just">
              <a:buNone/>
            </a:pPr>
            <a:endParaRPr lang="en-US" sz="1200" dirty="0">
              <a:latin typeface="Bookman Old Style" panose="02050604050505020204" pitchFamily="18" charset="0"/>
            </a:endParaRPr>
          </a:p>
          <a:p>
            <a:pPr>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640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44F1-67F5-4CE6-5277-2681025B8EAF}"/>
              </a:ext>
            </a:extLst>
          </p:cNvPr>
          <p:cNvSpPr>
            <a:spLocks noGrp="1"/>
          </p:cNvSpPr>
          <p:nvPr>
            <p:ph type="title"/>
          </p:nvPr>
        </p:nvSpPr>
        <p:spPr>
          <a:xfrm>
            <a:off x="914400" y="274638"/>
            <a:ext cx="7772400" cy="487362"/>
          </a:xfrm>
        </p:spPr>
        <p:txBody>
          <a:bodyPr>
            <a:normAutofit/>
          </a:bodyPr>
          <a:lstStyle/>
          <a:p>
            <a:r>
              <a:rPr lang="en-US" sz="1600" b="1" dirty="0">
                <a:solidFill>
                  <a:schemeClr val="tx1"/>
                </a:solidFill>
                <a:latin typeface="Bookman Old Style" panose="02050604050505020204" pitchFamily="18" charset="0"/>
              </a:rPr>
              <a:t>LISTENING VS HEARING</a:t>
            </a:r>
            <a:endParaRPr lang="en-IN" sz="1600" dirty="0">
              <a:solidFill>
                <a:schemeClr val="tx1"/>
              </a:solidFill>
              <a:latin typeface="Bookman Old Style" panose="02050604050505020204" pitchFamily="18" charset="0"/>
            </a:endParaRPr>
          </a:p>
        </p:txBody>
      </p:sp>
      <p:graphicFrame>
        <p:nvGraphicFramePr>
          <p:cNvPr id="4" name="Content Placeholder 3">
            <a:extLst>
              <a:ext uri="{FF2B5EF4-FFF2-40B4-BE49-F238E27FC236}">
                <a16:creationId xmlns:a16="http://schemas.microsoft.com/office/drawing/2014/main" id="{DC09E1D1-5466-E0D6-B361-05C4375791CE}"/>
              </a:ext>
            </a:extLst>
          </p:cNvPr>
          <p:cNvGraphicFramePr>
            <a:graphicFrameLocks noGrp="1"/>
          </p:cNvGraphicFramePr>
          <p:nvPr>
            <p:ph sz="quarter" idx="1"/>
            <p:extLst>
              <p:ext uri="{D42A27DB-BD31-4B8C-83A1-F6EECF244321}">
                <p14:modId xmlns:p14="http://schemas.microsoft.com/office/powerpoint/2010/main" val="2561489568"/>
              </p:ext>
            </p:extLst>
          </p:nvPr>
        </p:nvGraphicFramePr>
        <p:xfrm>
          <a:off x="914400" y="1066800"/>
          <a:ext cx="7467600" cy="5257800"/>
        </p:xfrm>
        <a:graphic>
          <a:graphicData uri="http://schemas.openxmlformats.org/drawingml/2006/table">
            <a:tbl>
              <a:tblPr/>
              <a:tblGrid>
                <a:gridCol w="2489200">
                  <a:extLst>
                    <a:ext uri="{9D8B030D-6E8A-4147-A177-3AD203B41FA5}">
                      <a16:colId xmlns:a16="http://schemas.microsoft.com/office/drawing/2014/main" val="699980840"/>
                    </a:ext>
                  </a:extLst>
                </a:gridCol>
                <a:gridCol w="2489200">
                  <a:extLst>
                    <a:ext uri="{9D8B030D-6E8A-4147-A177-3AD203B41FA5}">
                      <a16:colId xmlns:a16="http://schemas.microsoft.com/office/drawing/2014/main" val="4118449494"/>
                    </a:ext>
                  </a:extLst>
                </a:gridCol>
                <a:gridCol w="2489200">
                  <a:extLst>
                    <a:ext uri="{9D8B030D-6E8A-4147-A177-3AD203B41FA5}">
                      <a16:colId xmlns:a16="http://schemas.microsoft.com/office/drawing/2014/main" val="1138260112"/>
                    </a:ext>
                  </a:extLst>
                </a:gridCol>
              </a:tblGrid>
              <a:tr h="418961">
                <a:tc>
                  <a:txBody>
                    <a:bodyPr/>
                    <a:lstStyle/>
                    <a:p>
                      <a:pPr algn="ctr" fontAlgn="ctr"/>
                      <a:r>
                        <a:rPr lang="en-IN" sz="900" b="1" cap="all">
                          <a:effectLst/>
                        </a:rPr>
                        <a:t>BASIS FOR COMPARISON</a:t>
                      </a:r>
                    </a:p>
                  </a:txBody>
                  <a:tcPr marL="30892" marR="30892" marT="30892" marB="30892"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a:effectLst/>
                        </a:rPr>
                        <a:t>HEARING</a:t>
                      </a:r>
                    </a:p>
                  </a:txBody>
                  <a:tcPr marL="30892" marR="30892" marT="30892" marB="30892"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a:effectLst/>
                        </a:rPr>
                        <a:t>LISTENING</a:t>
                      </a:r>
                    </a:p>
                  </a:txBody>
                  <a:tcPr marL="30892" marR="30892" marT="30892" marB="30892"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778548664"/>
                  </a:ext>
                </a:extLst>
              </a:tr>
              <a:tr h="1316953">
                <a:tc>
                  <a:txBody>
                    <a:bodyPr/>
                    <a:lstStyle/>
                    <a:p>
                      <a:pPr algn="l" fontAlgn="t"/>
                      <a:r>
                        <a:rPr lang="en-IN" sz="900">
                          <a:effectLst/>
                        </a:rPr>
                        <a:t>Meaning</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dirty="0">
                          <a:effectLst/>
                        </a:rPr>
                        <a:t>Hearing refers to one's ability to perceive sounds, by receiving vibrations through ears.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Listening is something done consciously, that involve the analysis and understanding of the sounds you hear.</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0212991"/>
                  </a:ext>
                </a:extLst>
              </a:tr>
              <a:tr h="247988">
                <a:tc>
                  <a:txBody>
                    <a:bodyPr/>
                    <a:lstStyle/>
                    <a:p>
                      <a:pPr algn="l" fontAlgn="t"/>
                      <a:r>
                        <a:rPr lang="en-IN" sz="900">
                          <a:effectLst/>
                        </a:rPr>
                        <a:t>What is it?</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An ability</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A skill</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59653783"/>
                  </a:ext>
                </a:extLst>
              </a:tr>
              <a:tr h="381223">
                <a:tc>
                  <a:txBody>
                    <a:bodyPr/>
                    <a:lstStyle/>
                    <a:p>
                      <a:pPr algn="l" fontAlgn="t"/>
                      <a:r>
                        <a:rPr lang="en-IN" sz="900">
                          <a:effectLst/>
                        </a:rPr>
                        <a:t>Nature</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900">
                          <a:effectLst/>
                        </a:rPr>
                        <a:t>Primary and continuous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900">
                          <a:effectLst/>
                        </a:rPr>
                        <a:t>Secondary and temporary</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82441646"/>
                  </a:ext>
                </a:extLst>
              </a:tr>
              <a:tr h="247988">
                <a:tc>
                  <a:txBody>
                    <a:bodyPr/>
                    <a:lstStyle/>
                    <a:p>
                      <a:pPr algn="l" fontAlgn="t"/>
                      <a:r>
                        <a:rPr lang="en-IN" sz="900" dirty="0">
                          <a:effectLst/>
                        </a:rPr>
                        <a:t>Act</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Physiological</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Psychological</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63523095"/>
                  </a:ext>
                </a:extLst>
              </a:tr>
              <a:tr h="537178">
                <a:tc>
                  <a:txBody>
                    <a:bodyPr/>
                    <a:lstStyle/>
                    <a:p>
                      <a:pPr algn="l" fontAlgn="t"/>
                      <a:r>
                        <a:rPr lang="en-IN" sz="900">
                          <a:effectLst/>
                        </a:rPr>
                        <a:t>Involves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Receipt of message through ears.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Interpretation of the message received by ears.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00115552"/>
                  </a:ext>
                </a:extLst>
              </a:tr>
              <a:tr h="381223">
                <a:tc>
                  <a:txBody>
                    <a:bodyPr/>
                    <a:lstStyle/>
                    <a:p>
                      <a:pPr algn="l" fontAlgn="t"/>
                      <a:r>
                        <a:rPr lang="en-IN" sz="900">
                          <a:effectLst/>
                        </a:rPr>
                        <a:t>Process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Passive bodily process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Active mental process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24550750"/>
                  </a:ext>
                </a:extLst>
              </a:tr>
              <a:tr h="381223">
                <a:tc>
                  <a:txBody>
                    <a:bodyPr/>
                    <a:lstStyle/>
                    <a:p>
                      <a:pPr algn="l" fontAlgn="t"/>
                      <a:r>
                        <a:rPr lang="en-IN" sz="900">
                          <a:effectLst/>
                        </a:rPr>
                        <a:t>Occurs at</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pPr algn="l" fontAlgn="t"/>
                      <a:r>
                        <a:rPr lang="en-IN" sz="900">
                          <a:effectLst/>
                        </a:rPr>
                        <a:t>Subconscious level</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pPr algn="l" fontAlgn="t"/>
                      <a:r>
                        <a:rPr lang="en-IN" sz="900">
                          <a:effectLst/>
                        </a:rPr>
                        <a:t>Conscious level</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3623374821"/>
                  </a:ext>
                </a:extLst>
              </a:tr>
              <a:tr h="247988">
                <a:tc>
                  <a:txBody>
                    <a:bodyPr/>
                    <a:lstStyle/>
                    <a:p>
                      <a:pPr algn="l" fontAlgn="t"/>
                      <a:r>
                        <a:rPr lang="en-IN" sz="900">
                          <a:effectLst/>
                        </a:rPr>
                        <a:t>Use of senses</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Only one</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a:effectLst/>
                        </a:rPr>
                        <a:t>More than one</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69670743"/>
                  </a:ext>
                </a:extLst>
              </a:tr>
              <a:tr h="849087">
                <a:tc>
                  <a:txBody>
                    <a:bodyPr/>
                    <a:lstStyle/>
                    <a:p>
                      <a:pPr algn="l" fontAlgn="t"/>
                      <a:r>
                        <a:rPr lang="en-IN" sz="900">
                          <a:effectLst/>
                        </a:rPr>
                        <a:t>Reason</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We are neither aware nor we have any control over the sounds we hear.</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We listen to acquire knowledge and receive information.</a:t>
                      </a:r>
                    </a:p>
                  </a:txBody>
                  <a:tcPr marL="30892" marR="30892" marT="30892" marB="3089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14789195"/>
                  </a:ext>
                </a:extLst>
              </a:tr>
              <a:tr h="247988">
                <a:tc>
                  <a:txBody>
                    <a:bodyPr/>
                    <a:lstStyle/>
                    <a:p>
                      <a:pPr algn="l" fontAlgn="t"/>
                      <a:r>
                        <a:rPr lang="en-IN" sz="900">
                          <a:effectLst/>
                        </a:rPr>
                        <a:t>Concentration</a:t>
                      </a:r>
                    </a:p>
                  </a:txBody>
                  <a:tcPr marL="30892" marR="30892" marT="30892" marB="30892">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sz="900">
                          <a:effectLst/>
                        </a:rPr>
                        <a:t>Not required</a:t>
                      </a:r>
                    </a:p>
                  </a:txBody>
                  <a:tcPr marL="30892" marR="30892" marT="30892" marB="30892">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sz="900" dirty="0">
                          <a:effectLst/>
                        </a:rPr>
                        <a:t>Required</a:t>
                      </a:r>
                    </a:p>
                  </a:txBody>
                  <a:tcPr marL="30892" marR="30892" marT="30892" marB="30892">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692000809"/>
                  </a:ext>
                </a:extLst>
              </a:tr>
            </a:tbl>
          </a:graphicData>
        </a:graphic>
      </p:graphicFrame>
      <p:sp>
        <p:nvSpPr>
          <p:cNvPr id="5" name="Rectangle 1">
            <a:extLst>
              <a:ext uri="{FF2B5EF4-FFF2-40B4-BE49-F238E27FC236}">
                <a16:creationId xmlns:a16="http://schemas.microsoft.com/office/drawing/2014/main" id="{ECA91690-7B16-493F-C402-0F2C7F7AD01C}"/>
              </a:ext>
            </a:extLst>
          </p:cNvPr>
          <p:cNvSpPr>
            <a:spLocks noChangeArrowheads="1"/>
          </p:cNvSpPr>
          <p:nvPr/>
        </p:nvSpPr>
        <p:spPr bwMode="auto">
          <a:xfrm>
            <a:off x="-1" y="-323165"/>
            <a:ext cx="13030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57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3EC0-30B4-2CE9-6818-945B1DFB21F3}"/>
              </a:ext>
            </a:extLst>
          </p:cNvPr>
          <p:cNvSpPr>
            <a:spLocks noGrp="1"/>
          </p:cNvSpPr>
          <p:nvPr>
            <p:ph type="title"/>
          </p:nvPr>
        </p:nvSpPr>
        <p:spPr>
          <a:xfrm>
            <a:off x="914400" y="274638"/>
            <a:ext cx="7772400" cy="3349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16B4496-3F75-D566-9A4B-0F4BB826765C}"/>
              </a:ext>
            </a:extLst>
          </p:cNvPr>
          <p:cNvSpPr>
            <a:spLocks noGrp="1"/>
          </p:cNvSpPr>
          <p:nvPr>
            <p:ph sz="quarter" idx="1"/>
          </p:nvPr>
        </p:nvSpPr>
        <p:spPr>
          <a:xfrm>
            <a:off x="914400" y="838200"/>
            <a:ext cx="7772400" cy="3886200"/>
          </a:xfrm>
        </p:spPr>
        <p:txBody>
          <a:bodyPr/>
          <a:lstStyle/>
          <a:p>
            <a:pPr marL="0" indent="0">
              <a:lnSpc>
                <a:spcPct val="107000"/>
              </a:lnSpc>
              <a:spcAft>
                <a:spcPts val="800"/>
              </a:spcAft>
              <a:buNone/>
            </a:pPr>
            <a:r>
              <a:rPr lang="en-US" sz="1800" b="1" u="sng" dirty="0"/>
              <a:t>WHY LISTENING IS IMPORTANT AT  WORKPLACE?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 Active Listening Builds Trust and Strong Relationships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Active Listening Can Help You to Resolve Conflict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Active Listening Prevents You From Missing Important Information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Active Listening Enables You To Identify or Anticipate Problems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Active Listening Helps You To Build More Knowledge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6. Active Listening Empowers You as a Leader</a:t>
            </a:r>
          </a:p>
          <a:p>
            <a:endParaRPr lang="en-IN" dirty="0"/>
          </a:p>
        </p:txBody>
      </p:sp>
    </p:spTree>
    <p:extLst>
      <p:ext uri="{BB962C8B-B14F-4D97-AF65-F5344CB8AC3E}">
        <p14:creationId xmlns:p14="http://schemas.microsoft.com/office/powerpoint/2010/main" val="173478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a:t>TYPES OF LISTENING</a:t>
            </a:r>
            <a:endParaRPr lang="en-IN" sz="3200" b="1" dirty="0"/>
          </a:p>
        </p:txBody>
      </p:sp>
      <p:sp>
        <p:nvSpPr>
          <p:cNvPr id="3" name="Content Placeholder 2"/>
          <p:cNvSpPr>
            <a:spLocks noGrp="1"/>
          </p:cNvSpPr>
          <p:nvPr>
            <p:ph sz="quarter" idx="1"/>
          </p:nvPr>
        </p:nvSpPr>
        <p:spPr>
          <a:xfrm>
            <a:off x="457200" y="762000"/>
            <a:ext cx="8229600" cy="5791200"/>
          </a:xfrm>
        </p:spPr>
        <p:txBody>
          <a:bodyPr/>
          <a:lstStyle/>
          <a:p>
            <a:pPr>
              <a:buNone/>
            </a:pPr>
            <a:r>
              <a:rPr lang="en-US" dirty="0"/>
              <a:t>Listening can enhance your skills as a critical thinker. We can identify four kinds of listening:</a:t>
            </a:r>
          </a:p>
          <a:p>
            <a:pPr marL="457200" indent="-457200">
              <a:buNone/>
            </a:pPr>
            <a:r>
              <a:rPr lang="en-US" sz="2400" b="1" dirty="0"/>
              <a:t>1. APPRECIATIVE LISTENING</a:t>
            </a:r>
          </a:p>
          <a:p>
            <a:pPr marL="457200" indent="-457200">
              <a:buNone/>
            </a:pPr>
            <a:r>
              <a:rPr lang="en-IN" sz="2400" dirty="0"/>
              <a:t>In appreciative listening, we seek certain information which will appreciate, for example that which helps meet our needs and goals. We use appreciative listening when we are listening to good music, poetry or maybe even the stirring words of a great leader.</a:t>
            </a:r>
          </a:p>
          <a:p>
            <a:pPr>
              <a:buNone/>
            </a:pPr>
            <a:r>
              <a:rPr lang="en-US" sz="2400" b="1" dirty="0"/>
              <a:t>2. EMPATHETIC LISTENING</a:t>
            </a:r>
          </a:p>
          <a:p>
            <a:pPr>
              <a:buNone/>
            </a:pPr>
            <a:r>
              <a:rPr lang="en-IN" sz="2400" dirty="0"/>
              <a:t>When we listen empathetically, we go beyond sympathy to seek a truer understand  how others are feeling. This requires excellent discrimination and close attention to the nuances of emotional signals. When we are being truly empathetic, we actually feel what they are feeling.</a:t>
            </a:r>
          </a:p>
          <a:p>
            <a:pPr>
              <a:buNone/>
            </a:pPr>
            <a:endParaRPr lang="en-US" sz="2400" b="1" dirty="0"/>
          </a:p>
          <a:p>
            <a:pPr>
              <a:buNone/>
            </a:pP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334962"/>
          </a:xfrm>
        </p:spPr>
        <p:txBody>
          <a:bodyPr>
            <a:normAutofit fontScale="90000"/>
          </a:bodyPr>
          <a:lstStyle/>
          <a:p>
            <a:endParaRPr lang="en-IN" dirty="0"/>
          </a:p>
        </p:txBody>
      </p:sp>
      <p:sp>
        <p:nvSpPr>
          <p:cNvPr id="3" name="Content Placeholder 2"/>
          <p:cNvSpPr>
            <a:spLocks noGrp="1"/>
          </p:cNvSpPr>
          <p:nvPr>
            <p:ph sz="quarter" idx="1"/>
          </p:nvPr>
        </p:nvSpPr>
        <p:spPr>
          <a:xfrm>
            <a:off x="457200" y="1066800"/>
            <a:ext cx="8229600" cy="5486400"/>
          </a:xfrm>
        </p:spPr>
        <p:txBody>
          <a:bodyPr>
            <a:normAutofit lnSpcReduction="10000"/>
          </a:bodyPr>
          <a:lstStyle/>
          <a:p>
            <a:pPr>
              <a:buNone/>
            </a:pPr>
            <a:r>
              <a:rPr lang="en-US" b="1" dirty="0"/>
              <a:t>3</a:t>
            </a:r>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COMPREHENSIVE LISTENING</a:t>
            </a:r>
          </a:p>
          <a:p>
            <a:pPr>
              <a:buNone/>
            </a:pPr>
            <a:r>
              <a:rPr lang="en-IN" sz="2400" dirty="0">
                <a:latin typeface="Times New Roman" pitchFamily="18" charset="0"/>
                <a:cs typeface="Times New Roman" pitchFamily="18" charset="0"/>
              </a:rPr>
              <a:t>The next step beyond discriminating between different sound and sights is to make sense of them. To comprehend the meaning requires first having a </a:t>
            </a:r>
            <a:r>
              <a:rPr lang="en-IN" sz="2400" dirty="0">
                <a:solidFill>
                  <a:srgbClr val="FF0000"/>
                </a:solidFill>
                <a:latin typeface="Times New Roman" pitchFamily="18" charset="0"/>
                <a:cs typeface="Times New Roman" pitchFamily="18" charset="0"/>
              </a:rPr>
              <a:t>lexicon of words at our fingertips and also all rules of grammar and syntax by which we can understand what others are saying.</a:t>
            </a:r>
          </a:p>
          <a:p>
            <a:pPr>
              <a:buNone/>
            </a:pPr>
            <a:r>
              <a:rPr lang="en-US" b="1" dirty="0">
                <a:latin typeface="Times New Roman" pitchFamily="18" charset="0"/>
                <a:cs typeface="Times New Roman" pitchFamily="18" charset="0"/>
              </a:rPr>
              <a:t>4. </a:t>
            </a:r>
            <a:r>
              <a:rPr lang="en-US" b="1" u="sng" dirty="0">
                <a:latin typeface="Times New Roman" pitchFamily="18" charset="0"/>
                <a:cs typeface="Times New Roman" pitchFamily="18" charset="0"/>
              </a:rPr>
              <a:t>CRITICAL LISTENING</a:t>
            </a:r>
            <a:endParaRPr lang="en-IN" b="1" u="sng"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Critical listening is listening in order to </a:t>
            </a:r>
            <a:r>
              <a:rPr lang="en-IN" sz="2400" dirty="0">
                <a:solidFill>
                  <a:srgbClr val="FF0000"/>
                </a:solidFill>
                <a:latin typeface="Times New Roman" pitchFamily="18" charset="0"/>
                <a:cs typeface="Times New Roman" pitchFamily="18" charset="0"/>
              </a:rPr>
              <a:t>evaluate and judge, </a:t>
            </a:r>
            <a:r>
              <a:rPr lang="en-IN" sz="2400" dirty="0">
                <a:latin typeface="Times New Roman" pitchFamily="18" charset="0"/>
                <a:cs typeface="Times New Roman" pitchFamily="18" charset="0"/>
              </a:rPr>
              <a:t>forming opinion about what is being said. Judgment includes assessing </a:t>
            </a:r>
            <a:r>
              <a:rPr lang="en-IN" sz="2400" dirty="0">
                <a:solidFill>
                  <a:srgbClr val="FF0000"/>
                </a:solidFill>
                <a:latin typeface="Times New Roman" pitchFamily="18" charset="0"/>
                <a:cs typeface="Times New Roman" pitchFamily="18" charset="0"/>
              </a:rPr>
              <a:t>strengths and weaknesses, agreement and approval. </a:t>
            </a:r>
            <a:r>
              <a:rPr lang="en-IN" sz="2400" dirty="0">
                <a:latin typeface="Times New Roman" pitchFamily="18" charset="0"/>
                <a:cs typeface="Times New Roman" pitchFamily="18" charset="0"/>
              </a:rPr>
              <a:t>This form of listening requires significant real-time cognitive effort as the listener analyzes what is being said, relating it to existing knowledge and rules, whilst simultaneously listening to the ongoing words from the speaker.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effectLst>
                  <a:outerShdw blurRad="38100" dist="38100" dir="2700000" algn="tl">
                    <a:srgbClr val="000000">
                      <a:alpha val="43137"/>
                    </a:srgbClr>
                  </a:outerShdw>
                </a:effectLst>
              </a:rPr>
              <a:t>FOUR CAUSES OF POOR LISTENING</a:t>
            </a:r>
            <a:endParaRPr lang="en-IN" sz="3600"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447800"/>
            <a:ext cx="8229600" cy="4678363"/>
          </a:xfrm>
        </p:spPr>
        <p:txBody>
          <a:bodyPr/>
          <a:lstStyle/>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Not concentrating.</a:t>
            </a:r>
          </a:p>
          <a:p>
            <a:r>
              <a:rPr lang="en-US" b="1" dirty="0">
                <a:latin typeface="Times New Roman" pitchFamily="18" charset="0"/>
                <a:cs typeface="Times New Roman" pitchFamily="18" charset="0"/>
              </a:rPr>
              <a:t>Listening too hard.</a:t>
            </a:r>
          </a:p>
          <a:p>
            <a:r>
              <a:rPr lang="en-US" b="1" dirty="0">
                <a:latin typeface="Times New Roman" pitchFamily="18" charset="0"/>
                <a:cs typeface="Times New Roman" pitchFamily="18" charset="0"/>
              </a:rPr>
              <a:t>Jumping to conclusions.</a:t>
            </a:r>
          </a:p>
          <a:p>
            <a:r>
              <a:rPr lang="en-US" b="1" dirty="0">
                <a:latin typeface="Times New Roman" pitchFamily="18" charset="0"/>
                <a:cs typeface="Times New Roman" pitchFamily="18" charset="0"/>
              </a:rPr>
              <a:t>Focusing on manner of delivery and personal appearance.</a:t>
            </a:r>
            <a:endParaRPr lang="en-IN"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457200"/>
          </a:xfrm>
        </p:spPr>
        <p:txBody>
          <a:bodyPr>
            <a:normAutofit fontScale="90000"/>
          </a:bodyPr>
          <a:lstStyle/>
          <a:p>
            <a:endParaRPr lang="en-IN" dirty="0"/>
          </a:p>
        </p:txBody>
      </p:sp>
      <p:sp>
        <p:nvSpPr>
          <p:cNvPr id="3" name="Content Placeholder 2"/>
          <p:cNvSpPr>
            <a:spLocks noGrp="1"/>
          </p:cNvSpPr>
          <p:nvPr>
            <p:ph sz="quarter" idx="1"/>
          </p:nvPr>
        </p:nvSpPr>
        <p:spPr>
          <a:xfrm>
            <a:off x="609600" y="1752600"/>
            <a:ext cx="8229600" cy="3581400"/>
          </a:xfrm>
        </p:spPr>
        <p:txBody>
          <a:bodyPr>
            <a:normAutofit/>
          </a:bodyPr>
          <a:lstStyle/>
          <a:p>
            <a:r>
              <a:rPr lang="en-IN" sz="1800" b="1" dirty="0"/>
              <a:t>NOT CONCENTRATING</a:t>
            </a:r>
            <a:r>
              <a:rPr lang="en-IN" sz="1800" dirty="0"/>
              <a:t>: </a:t>
            </a:r>
            <a:r>
              <a:rPr lang="en-IN" sz="1800" dirty="0">
                <a:latin typeface="Times New Roman" pitchFamily="18" charset="0"/>
                <a:cs typeface="Times New Roman" pitchFamily="18" charset="0"/>
              </a:rPr>
              <a:t>Low concentration, or not paying close attention to speakers, is detrimental to effective listening. It can result from various psychological or physical situations such as visual or auditory distractions, physical discomfort, inadequate volume, lack of interest in the subject material, stress, or personal bias. Regardless of the cause, when a listener is not paying attention to a speaker's dialogue, effective communication is significantly diminished.</a:t>
            </a:r>
            <a:endParaRPr lang="en-IN" sz="1800" dirty="0"/>
          </a:p>
          <a:p>
            <a:r>
              <a:rPr lang="en-IN" sz="1800" b="1" dirty="0"/>
              <a:t>LISTENING HARD</a:t>
            </a:r>
            <a:r>
              <a:rPr lang="en-IN" sz="1800" dirty="0"/>
              <a:t>: </a:t>
            </a:r>
            <a:r>
              <a:rPr lang="en-IN" sz="1800" dirty="0">
                <a:latin typeface="Times New Roman" pitchFamily="18" charset="0"/>
                <a:cs typeface="Times New Roman" pitchFamily="18" charset="0"/>
              </a:rPr>
              <a:t>Until now we have been talking about not paying close attention to what we hear. But sometimes we listen too hard, soaking up a speaker's every word as if every word were equally important. </a:t>
            </a:r>
            <a:r>
              <a:rPr lang="en-IN" sz="1800" dirty="0">
                <a:solidFill>
                  <a:srgbClr val="FF0000"/>
                </a:solidFill>
                <a:latin typeface="Times New Roman" pitchFamily="18" charset="0"/>
                <a:cs typeface="Times New Roman" pitchFamily="18" charset="0"/>
              </a:rPr>
              <a:t>We try to remember all the names, all the dates, all the places. In the process we often miss the speaker's point and end up confusing the facts as well.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58762"/>
          </a:xfrm>
        </p:spPr>
        <p:txBody>
          <a:bodyPr>
            <a:normAutofit fontScale="90000"/>
          </a:bodyPr>
          <a:lstStyle/>
          <a:p>
            <a:endParaRPr lang="en-IN" dirty="0"/>
          </a:p>
        </p:txBody>
      </p:sp>
      <p:sp>
        <p:nvSpPr>
          <p:cNvPr id="3" name="Content Placeholder 2"/>
          <p:cNvSpPr>
            <a:spLocks noGrp="1"/>
          </p:cNvSpPr>
          <p:nvPr>
            <p:ph sz="quarter" idx="1"/>
          </p:nvPr>
        </p:nvSpPr>
        <p:spPr>
          <a:xfrm>
            <a:off x="457200" y="838200"/>
            <a:ext cx="8229600" cy="5287963"/>
          </a:xfrm>
        </p:spPr>
        <p:txBody>
          <a:bodyPr>
            <a:normAutofit/>
          </a:bodyPr>
          <a:lstStyle/>
          <a:p>
            <a:r>
              <a:rPr lang="en-US" sz="2800" b="1" dirty="0"/>
              <a:t>JUMPING TO CONCLUSION</a:t>
            </a:r>
            <a:r>
              <a:rPr lang="en-US" sz="2800" dirty="0">
                <a:latin typeface="Times New Roman" pitchFamily="18" charset="0"/>
                <a:cs typeface="Times New Roman" pitchFamily="18" charset="0"/>
              </a:rPr>
              <a:t>: </a:t>
            </a:r>
            <a:r>
              <a:rPr lang="en-IN" sz="1500" dirty="0">
                <a:latin typeface="Times New Roman" pitchFamily="18" charset="0"/>
                <a:cs typeface="Times New Roman" pitchFamily="18" charset="0"/>
              </a:rPr>
              <a:t>Jumping ahead can be detrimental to the listening experience; when listening to a speaker's message, the audience overlooks aspects of the conversation or makes judgments before all of the information is presented. It is one reason why we sometimes communicate so poorly with people we are closest to. Because we are so sure we know what they mean, we don't listen to what they actually say. Sometimes we don't even hear them out. </a:t>
            </a:r>
          </a:p>
          <a:p>
            <a:pPr>
              <a:buNone/>
            </a:pPr>
            <a:r>
              <a:rPr lang="en-IN" sz="1500" dirty="0">
                <a:latin typeface="Times New Roman" pitchFamily="18" charset="0"/>
                <a:cs typeface="Times New Roman" pitchFamily="18" charset="0"/>
              </a:rPr>
              <a:t> Another way of jumping to conclusions is prematurely rejecting a speaker's ideas as boring or misguided. We may decide early on that a speaker has nothing valuable to say.  Nearly every speech has something to offer you--whether it be information, point of view, or technique. You are cheating yourself if you ­prejudge and choose not to listen.</a:t>
            </a:r>
          </a:p>
          <a:p>
            <a:r>
              <a:rPr lang="en-US" sz="1800" b="1" dirty="0">
                <a:latin typeface="Times New Roman" pitchFamily="18" charset="0"/>
                <a:cs typeface="Times New Roman" pitchFamily="18" charset="0"/>
              </a:rPr>
              <a:t>FOCUSING ON DELIVERY &amp; APPEARANCE:</a:t>
            </a:r>
          </a:p>
          <a:p>
            <a:pPr>
              <a:buNone/>
            </a:pPr>
            <a:r>
              <a:rPr lang="en-US" sz="2800" b="1" dirty="0">
                <a:latin typeface="Times New Roman" pitchFamily="18" charset="0"/>
                <a:cs typeface="Times New Roman" pitchFamily="18" charset="0"/>
              </a:rPr>
              <a:t>    </a:t>
            </a:r>
            <a:r>
              <a:rPr lang="en-IN" sz="1600" dirty="0">
                <a:latin typeface="Times New Roman" pitchFamily="18" charset="0"/>
                <a:cs typeface="Times New Roman" pitchFamily="18" charset="0"/>
              </a:rPr>
              <a:t>Some people become so distracted by a speaker's accent, personal appearance, or vocal mannerisms that they lose sight of the message. This can happen even when a listener is interested in the topic and looking forward to the presentation. Focusing on a speaker's delivery or personal appearance is one of the major sources of interference in the speech communication process, and it is something we always need to guard against.</a:t>
            </a:r>
            <a:endParaRPr lang="en-IN" sz="1600" b="1" dirty="0">
              <a:latin typeface="Times New Roman" pitchFamily="18" charset="0"/>
              <a:cs typeface="Times New Roman" pitchFamily="18" charset="0"/>
            </a:endParaRPr>
          </a:p>
          <a:p>
            <a:pPr>
              <a:buNone/>
            </a:pPr>
            <a:endParaRPr lang="en-IN" sz="15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29812</TotalTime>
  <Words>2039</Words>
  <Application>Microsoft Office PowerPoint</Application>
  <PresentationFormat>On-screen Show (4:3)</PresentationFormat>
  <Paragraphs>112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Bookman Old Style</vt:lpstr>
      <vt:lpstr>Calibri</vt:lpstr>
      <vt:lpstr>Franklin Gothic Book</vt:lpstr>
      <vt:lpstr>Perpetua</vt:lpstr>
      <vt:lpstr>Times New Roman</vt:lpstr>
      <vt:lpstr>Wingdings 2</vt:lpstr>
      <vt:lpstr>Equity</vt:lpstr>
      <vt:lpstr>LISTENING</vt:lpstr>
      <vt:lpstr>  </vt:lpstr>
      <vt:lpstr>LISTENING VS HEARING</vt:lpstr>
      <vt:lpstr>PowerPoint Presentation</vt:lpstr>
      <vt:lpstr>TYPES OF LISTENING</vt:lpstr>
      <vt:lpstr>PowerPoint Presentation</vt:lpstr>
      <vt:lpstr>FOUR CAUSES OF POOR 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dc:title>
  <dc:creator>block1</dc:creator>
  <cp:lastModifiedBy>mousumi dash</cp:lastModifiedBy>
  <cp:revision>43</cp:revision>
  <dcterms:created xsi:type="dcterms:W3CDTF">2006-08-16T00:00:00Z</dcterms:created>
  <dcterms:modified xsi:type="dcterms:W3CDTF">2024-03-02T02:59:18Z</dcterms:modified>
</cp:coreProperties>
</file>