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2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2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2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2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3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5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9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49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0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7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1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9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4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DD4FE6-824D-4AB7-83C0-2F3C8C67FE3B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0B8C29-65DF-4619-814C-59005DD35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5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C634-830D-C0C0-ED2F-0AA346BD3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64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7E07-7D0B-E0BD-C84E-749CFD11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322873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Analysis: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Interprets and </a:t>
            </a:r>
            <a:r>
              <a:rPr lang="en-IN" sz="7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findings, providing insights and context.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Conclusions: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Summarizes the main points and findings.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States conclusions drawn from the analysis.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Recommendations: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Suggests actionable recommendations based on conclusions.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Provides suggestions for future actions or considerations.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38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70CB-FE10-C23C-19AB-9DB7F72C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References/Bibliography: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 all sources cited in the report following a specific citation style (e.g., APA, MLA).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Appendices (if needed):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Supplementary material like charts, graphs, or detailed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22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C7BE-A938-9B30-A9D6-E84E36C4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of Short Report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0B39-CEFE-4ACD-D7F2-0DE978B1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Title: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Brief, indicative of the report's focus.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Introduction: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Briefly introduces the main point or purpose of the report.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Main Content: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Presents key information concisely, often broken into sections or bullet points.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Provides necessary details to convey the main message effectively.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70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59E3-74FB-52C4-D29E-4797DE95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Conclusion/Recommendations: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Summarizes the key findings or main points.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Offers concise recommendations or actions to be taken.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References (if applicable):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Lists any sources referenced in the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41E1-89F7-2CE0-F4B5-19FBE6B1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Writing a Long and Short Report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5EC0-5123-A48A-6766-4022F848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Understand the Purpose and Audience: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Identify the report's objective and target audience to tailor the content accordingly.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Gather Information: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Conduct thorough research using various sources to gather comprehensive data and evidence.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Outline the Structure: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Create an outline with sections including title page, executive summary, introduction, methodology, findings, analysis, conclusions, recommendations, references, and appendices.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72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CF0E-229D-5D56-25F1-EEE45D5C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Write the Report: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Begin with a clear and concise title page followed by an executive summary summarizing the report's key points.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Develop each section systematically, ensuring clarity, logical flow, and proper citation of sources.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Use appropriate headings and subheadings to organize content effectively.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Review and Revise: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Review the draft to ensure coherence, accuracy, and relevance.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Revise for clarity, grammar, and formatting errors.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6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8D9F-534B-B958-661D-17F04F28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Include References and Appendices: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List all sources used in a bibliography following a specific citation style.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Attach supplementary material in appendices if necessary.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7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1D56-0C1C-A1EF-0874-576D6B62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Report Writing?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2507-5E11-329D-E060-C9630D10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writing is a structured form of communication</a:t>
            </a: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involves gathering and presenting information on a particular topic, issue, or situation.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It's a methodical way of conveying data, analysis, findings, and recommendations to a specific audience.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2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0A07-EFC1-0B9E-E078-48CB29BE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Report Writing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C3B1-10E7-5D07-1B24-E198F2E8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communicate factual information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a specific topic.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present an analysis or evaluation of a situation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data and recommendations that help in decision-making processes.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document and archive information for future reference.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8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DBC-62C6-E82C-232D-CC603526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Report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B561-1307-1901-66E7-95FA3329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823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Page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Includes the title of the report, author's name, date, and possibly the organization.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 or Executive Summary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a concise overview of the report's key points, findings, and recommendations.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Sets the context, objectives, and scope of the report.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Body: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Contains detailed information, analysis, findings, and evidence supporting the main points.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Summarizes the main findings and key takeaways from the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ED06-0216-D111-578D-287C13E4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Offers suggestions or proposed actions based on the findings.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or Bibliography: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 all sources referenced or consulted in the report.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Appendices: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Contains supplementary material such as tables, charts, or additional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58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1691-CE3B-04DA-590E-9A75361D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Reports-Long and Short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1506-8C3D-7B6B-012F-9668961C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Reports: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reports delve extensively into a topic, presenting detailed research, analysis, and recommendations.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reports are extensive, often spanning multiple pages or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reports have comprehensive structures with multiple sections (e.g., abstract, introduction, methodology, findings, conclusions, recommendations).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reports delve deeply into various aspects of a topic, providing in-depth analysis and supporting evidence.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DC20-5525-CBCA-36FB-348705DA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Reports: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reports focus on conveying concise information quickly.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reports are brief, typically a page or two.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 reports are more straightforward, often comprising a brief introduction, main content, and conclusion or recommendations.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Short reports are more focused, providing a quick overview or specific details about a single point or issue.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36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BA2A-60F5-FA55-47EC-1FCC390A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of Long Report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E0D8-D9E7-5737-0503-3214B5CD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Title Page: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Title of the Report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Author(s)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Date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Institution/Organization</a:t>
            </a:r>
            <a:endParaRPr lang="en-IN" sz="1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Table of Contents: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List of Sections and Subsections with Page Numbers</a:t>
            </a:r>
            <a:endParaRPr lang="en-IN" sz="19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Executive Summary (or Abstract):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Concise summary highlighting key findings, conclusions, and recommendations.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0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7151-14CA-91F7-CBB4-DF74669F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Introduction:</a:t>
            </a:r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Contextualizes the report's purpose and scope.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Outlines objectives and provides an overview of the content.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Methodology:</a:t>
            </a:r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Describes the research methods, data collection, and analysis techniques used.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Findings:</a:t>
            </a:r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Presents the results or findings gathered from research, surveys, or analysis.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71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915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Times New Roman</vt:lpstr>
      <vt:lpstr>Organic</vt:lpstr>
      <vt:lpstr>Report Writing</vt:lpstr>
      <vt:lpstr>What is Report Writing?</vt:lpstr>
      <vt:lpstr>Purpose of Report Writing</vt:lpstr>
      <vt:lpstr>Components of a Report</vt:lpstr>
      <vt:lpstr>PowerPoint Presentation</vt:lpstr>
      <vt:lpstr>Types of Reports-Long and Short</vt:lpstr>
      <vt:lpstr>PowerPoint Presentation</vt:lpstr>
      <vt:lpstr>Format of Long Report</vt:lpstr>
      <vt:lpstr>PowerPoint Presentation</vt:lpstr>
      <vt:lpstr>PowerPoint Presentation</vt:lpstr>
      <vt:lpstr>PowerPoint Presentation</vt:lpstr>
      <vt:lpstr>Format of Short Report</vt:lpstr>
      <vt:lpstr>PowerPoint Presentation</vt:lpstr>
      <vt:lpstr>Steps for Writing a Long and Short Report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Ramya Devi</dc:creator>
  <cp:lastModifiedBy>Ramya Devi</cp:lastModifiedBy>
  <cp:revision>3</cp:revision>
  <dcterms:created xsi:type="dcterms:W3CDTF">2023-11-26T15:05:09Z</dcterms:created>
  <dcterms:modified xsi:type="dcterms:W3CDTF">2023-11-27T02:58:31Z</dcterms:modified>
</cp:coreProperties>
</file>