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6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08E9-CE00-4A38-9E47-E305C85D6D71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E5E-3473-4A99-84A2-7F7453557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55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08E9-CE00-4A38-9E47-E305C85D6D71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E5E-3473-4A99-84A2-7F7453557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2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08E9-CE00-4A38-9E47-E305C85D6D71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E5E-3473-4A99-84A2-7F7453557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08E9-CE00-4A38-9E47-E305C85D6D71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E5E-3473-4A99-84A2-7F7453557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4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08E9-CE00-4A38-9E47-E305C85D6D71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E5E-3473-4A99-84A2-7F7453557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91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08E9-CE00-4A38-9E47-E305C85D6D71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E5E-3473-4A99-84A2-7F7453557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6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08E9-CE00-4A38-9E47-E305C85D6D71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E5E-3473-4A99-84A2-7F7453557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4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08E9-CE00-4A38-9E47-E305C85D6D71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E5E-3473-4A99-84A2-7F7453557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2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08E9-CE00-4A38-9E47-E305C85D6D71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E5E-3473-4A99-84A2-7F7453557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09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08E9-CE00-4A38-9E47-E305C85D6D71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E5E-3473-4A99-84A2-7F7453557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4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08E9-CE00-4A38-9E47-E305C85D6D71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E5E-3473-4A99-84A2-7F7453557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75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9408E9-CE00-4A38-9E47-E305C85D6D71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668DE5E-3473-4A99-84A2-7F7453557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4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03A8-CD88-07CF-3750-0B650ED92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807535"/>
            <a:ext cx="7315200" cy="162146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Memo and Notice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3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9A51-78C2-848D-D802-57A080F5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Business Notices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A7DF3-B544-8330-166E-E6CCA08A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downtime notices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Alerts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Announcements about Training and Workshops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Notifications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Recognition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2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CB44-AAD0-3B28-3531-98A3C7C5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on Notice Writing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8E78-16CA-6BA9-D539-F9BB57D2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Well-Written Notice Must Inform the Readers About Five Questions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Going to Happen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It Will Take Place 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It Will Take Place 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Who Can Apply or is Eligible For. 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Whom to Contact or Apply to </a:t>
            </a:r>
          </a:p>
          <a:p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06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B4D7-E1AB-2F79-C154-4BD424EF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a business Notice?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FF0B-2E95-1AA7-9ABF-8C8D949B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Name or logo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 Type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Salutation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(Key points)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Close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76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CE31-C7B5-6569-5861-1B74AF3B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of a Notice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1A27-FEE6-7E19-EAE5-86342778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986" y="733647"/>
            <a:ext cx="7335482" cy="5709683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[Company Logo or Name]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[Date of Issuance]</a:t>
            </a:r>
          </a:p>
          <a:p>
            <a:pPr>
              <a:lnSpc>
                <a:spcPct val="120000"/>
              </a:lnSpc>
            </a:pPr>
            <a:endParaRPr lang="en-US" sz="3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[Notice Type: Announcement/Policy Change/Reminder]</a:t>
            </a:r>
          </a:p>
          <a:p>
            <a:pPr>
              <a:lnSpc>
                <a:spcPct val="120000"/>
              </a:lnSpc>
            </a:pPr>
            <a:endParaRPr lang="en-US" sz="3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Dear Team,</a:t>
            </a:r>
          </a:p>
          <a:p>
            <a:pPr>
              <a:lnSpc>
                <a:spcPct val="120000"/>
              </a:lnSpc>
            </a:pPr>
            <a:endParaRPr lang="en-US" sz="3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Implementation of New Work from Home Policy</a:t>
            </a:r>
          </a:p>
          <a:p>
            <a:pPr>
              <a:lnSpc>
                <a:spcPct val="120000"/>
              </a:lnSpc>
            </a:pPr>
            <a:endParaRPr lang="en-US" sz="3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to inform all employees that, starting from [Effective Date], the company will be implementing a new Work from Home Policy to enhance flexibility and productivity. </a:t>
            </a:r>
          </a:p>
          <a:p>
            <a:endParaRPr lang="en-US" sz="3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19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2378-531A-AC45-E646-653D8D04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91786" cy="460118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(Continuation)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C5F2E-681F-DC21-34F8-3A4F7207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Points of the Policy: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Eligibility criteria for remote work.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Guidelines for requesting work-from-home days.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Expectations regarding communication and work deliverables.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Security protocols for remote access to company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20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3DDC-1717-6758-3FE3-3B45F831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38623" cy="460118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(Continuation)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CD9A-0ECE-01B8-E149-F5E24755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employees are required to review the attached detailed policy document by [Deadline Date]. Compliance with this policy is mandatory for all eligible employees.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any queries or clarifications regarding this new policy, please reach out to [Contact Person/Department] at [Contact Information].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 to this matter.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Sincerely,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[Issuing Authority's Name]</a:t>
            </a:r>
          </a:p>
        </p:txBody>
      </p:sp>
    </p:spTree>
    <p:extLst>
      <p:ext uri="{BB962C8B-B14F-4D97-AF65-F5344CB8AC3E}">
        <p14:creationId xmlns:p14="http://schemas.microsoft.com/office/powerpoint/2010/main" val="34766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BF80-3540-3F0C-CC16-365E40FE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Business Memo?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4445-160A-C895-5011-6C4FE88C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Business Memo is designed to accommodate busy readers.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short document used to transmit information within an organization.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memos are brief, direct, and easy to navigate.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5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18A2-7FD1-DFF3-B818-6E3FF3F8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Memos in IT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A16C-318D-D34A-A957-36517511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Updates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Meeting Announcements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Changes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40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C67A-E109-7539-92EA-799BE176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a Business Memo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AD5A-538B-E309-35A9-528A1749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eaders make policy and action decisions based on the recommendations. 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Readers obtain specific information (evidence) needed to </a:t>
            </a:r>
          </a:p>
          <a:p>
            <a:pPr marL="514350" indent="-514350">
              <a:buAutoNum type="arabicParenR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</a:t>
            </a:r>
          </a:p>
          <a:p>
            <a:pPr marL="514350" indent="-514350">
              <a:buAutoNum type="arabicParenR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justify policy and action decisions. </a:t>
            </a: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7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8F59-1689-3785-D104-4A0A9616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a Business Memo?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47B7-D83D-75B2-F3B1-FC8CAC45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the main point first, so that readers can quickly grasp the content and significance of the memo. 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supporting details, so if readers want more information, they can continue reading.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style should be professional, straightforward, and easy to read. 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achieve such a style, use short, active sentences.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18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E82F-E2E5-BA25-B810-597DBB55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 Business Memo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59DA-9205-75A9-E17F-3D1D8FFC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memos usually begin with a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header section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lists recipients and other details in the following format: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Include each recipient’s name and job title (for example, Miranda Lawson, Director of Marketing).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are addressing a designated group, simply state the name of the group (for example, Accounting Department).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Include your name and title.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Write out the complete date (for example, November 24, 2023).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Make the subject brief and clear.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55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B049-9557-655A-0776-8972193E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60419" cy="4601183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(Continuation)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B2EF-24E1-8209-F27C-28368AD2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business memos skip the greeting (such as “Greetings, Ms. Lawson”) and immediately go into the body text. </a:t>
            </a:r>
          </a:p>
          <a:p>
            <a:pPr algn="l" fontAlgn="base"/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Whenever you start a paragraph in a memo, always put the main point of that paragraph first, as this makes your writing direct and easy to follow.</a:t>
            </a:r>
          </a:p>
          <a:p>
            <a:pPr algn="l" fontAlgn="base"/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Generally, memos do not include a farewell (such as “Sincerely, Tonya”), but it may be appropriate depending on your message or your company’s style. 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168E-39A5-07DE-A5E9-5DE45F20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7897"/>
          </a:xfrm>
        </p:spPr>
        <p:txBody>
          <a:bodyPr/>
          <a:lstStyle/>
          <a:p>
            <a:pPr algn="ctr"/>
            <a:r>
              <a:rPr lang="en-US" dirty="0"/>
              <a:t>Sample Memo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3A796A-A3C4-7F0D-EAE5-71E204577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57357"/>
            <a:ext cx="11681460" cy="60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6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3770-6D2B-F21D-8DE4-1CE7B843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Business Notice?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A8000-CD1A-5A60-A12B-2AC03611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Notices are meant for broader audience.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Notices inform about events or important announcements.</a:t>
            </a:r>
          </a:p>
          <a:p>
            <a:r>
              <a:rPr lang="en-US" sz="2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Notices are handy, short, and straight in conveying information.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79035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910</TotalTime>
  <Words>647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Times New Roman</vt:lpstr>
      <vt:lpstr>Wingdings 2</vt:lpstr>
      <vt:lpstr>Frame</vt:lpstr>
      <vt:lpstr>  Business Memo and Notice</vt:lpstr>
      <vt:lpstr>What is a Business Memo?</vt:lpstr>
      <vt:lpstr>Types of Memos in IT Organisations</vt:lpstr>
      <vt:lpstr>Uses of a Business Memo</vt:lpstr>
      <vt:lpstr>How to Write a Business Memo?</vt:lpstr>
      <vt:lpstr>Writing a Business Memo</vt:lpstr>
      <vt:lpstr>(Continuation)</vt:lpstr>
      <vt:lpstr>Sample Memo</vt:lpstr>
      <vt:lpstr>What is a Business Notice?</vt:lpstr>
      <vt:lpstr>Types of Business Notices</vt:lpstr>
      <vt:lpstr>Tips on Notice Writing</vt:lpstr>
      <vt:lpstr>How to write a business Notice?</vt:lpstr>
      <vt:lpstr>Format of a Notice</vt:lpstr>
      <vt:lpstr>(Continuation)</vt:lpstr>
      <vt:lpstr>(Continuation)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Memo</dc:title>
  <dc:creator>Ramya Devi</dc:creator>
  <cp:lastModifiedBy>Ramya Devi</cp:lastModifiedBy>
  <cp:revision>6</cp:revision>
  <dcterms:created xsi:type="dcterms:W3CDTF">2023-11-23T14:54:43Z</dcterms:created>
  <dcterms:modified xsi:type="dcterms:W3CDTF">2023-11-25T06:04:19Z</dcterms:modified>
</cp:coreProperties>
</file>