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2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2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3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5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8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738E4-4528-4594-B32B-3709B1013A27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B700-DA1C-4ED9-BA90-F9558305E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itbbs.ac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11B6-73A5-AC00-FBF0-980D67D06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Netiquette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883D-8A66-99A2-E59B-975BF13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your Tone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537E-C611-3CFB-9BBB-70A4EBD0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Avoid using all caps, which can be seen as shouting.</a:t>
            </a:r>
          </a:p>
          <a:p>
            <a:r>
              <a:rPr lang="en-IN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cautious with sarcasm or humour, which may be misinterpreted.</a:t>
            </a:r>
          </a:p>
          <a:p>
            <a:pPr marL="0" indent="0">
              <a:buNone/>
            </a:pPr>
            <a:r>
              <a:rPr lang="en-IN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TOLD YOU TO SUBMIT THE REPORT BY 5 PM!</a:t>
            </a:r>
          </a:p>
          <a:p>
            <a:pPr marL="0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We'll be attending yet another team-building workshop. Get ready for the fun!</a:t>
            </a:r>
          </a:p>
          <a:p>
            <a:pPr marL="0" indent="0">
              <a:buNone/>
            </a:pPr>
            <a:endParaRPr lang="en-IN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5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D39C-AE1E-99CF-ACB7-79E80C14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Grammar and Spelling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F46A-AE48-87C9-97D5-D218F653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grammar and spelling in your written communication.</a:t>
            </a:r>
          </a:p>
          <a:p>
            <a:r>
              <a:rPr lang="en-US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Proofread your posts and assignments to ensure clarity and professionalism.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Plz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revw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report b4 the meting n let me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u hv any ?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proposal is excepted.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75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C9B8-03E1-0EB3-E58B-B66FF855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Professional E-mail Signatures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E3F9-8999-BD22-B30D-F7711F29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a professional email signature with your name, program, and contact information.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 Rajesh Roshan Dash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 (Civil Engineering), School of Infrastructure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Dean, Student Affairs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351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Office: Room No.124, Administrative Building</a:t>
            </a:r>
            <a:b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351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Bhubaneswar, </a:t>
            </a:r>
            <a:r>
              <a:rPr lang="en-US" b="1" i="0" dirty="0" err="1">
                <a:solidFill>
                  <a:srgbClr val="351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Argul</a:t>
            </a:r>
            <a:r>
              <a:rPr lang="en-US" b="1" i="0" dirty="0">
                <a:solidFill>
                  <a:srgbClr val="351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752050, Odisha</a:t>
            </a:r>
            <a:br>
              <a:rPr lang="en-US" b="1" i="0" dirty="0">
                <a:solidFill>
                  <a:srgbClr val="351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No: 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E73-D511-8A1C-F8EA-2D66D101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06156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(Continuation)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F06EF-45F3-F0F9-AA7E-1765D91AF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6491"/>
              </p:ext>
            </p:extLst>
          </p:nvPr>
        </p:nvGraphicFramePr>
        <p:xfrm>
          <a:off x="1201480" y="2828259"/>
          <a:ext cx="9388548" cy="2948119"/>
        </p:xfrm>
        <a:graphic>
          <a:graphicData uri="http://schemas.openxmlformats.org/drawingml/2006/table">
            <a:tbl>
              <a:tblPr/>
              <a:tblGrid>
                <a:gridCol w="1796901">
                  <a:extLst>
                    <a:ext uri="{9D8B030D-6E8A-4147-A177-3AD203B41FA5}">
                      <a16:colId xmlns:a16="http://schemas.microsoft.com/office/drawing/2014/main" val="173646728"/>
                    </a:ext>
                  </a:extLst>
                </a:gridCol>
                <a:gridCol w="7591647">
                  <a:extLst>
                    <a:ext uri="{9D8B030D-6E8A-4147-A177-3AD203B41FA5}">
                      <a16:colId xmlns:a16="http://schemas.microsoft.com/office/drawing/2014/main" val="1909049999"/>
                    </a:ext>
                  </a:extLst>
                </a:gridCol>
              </a:tblGrid>
              <a:tr h="762644">
                <a:tc rowSpan="2">
                  <a:txBody>
                    <a:bodyPr/>
                    <a:lstStyle/>
                    <a:p>
                      <a:pPr fontAlgn="t"/>
                      <a:br>
                        <a:rPr lang="en-IN">
                          <a:solidFill>
                            <a:srgbClr val="497BAD"/>
                          </a:solidFill>
                          <a:effectLst/>
                          <a:hlinkClick r:id="rId2"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 Devi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Bommanaboina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 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Scholar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0" marR="0" marT="0" marB="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67496"/>
                  </a:ext>
                </a:extLst>
              </a:tr>
              <a:tr h="20337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of Humanities</a:t>
                      </a:r>
                      <a:b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Institute of Technology Bhubaneswar.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Arugul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India. 752050</a:t>
                      </a:r>
                      <a:b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Tel: +91 (0) 8260009848</a:t>
                      </a:r>
                      <a:b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0" marR="0" marT="0" marB="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44359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F6C8F1CF-54FA-5D98-88B4-27A5713E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42" y="3503428"/>
            <a:ext cx="1084522" cy="10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638-D490-117F-0670-C91F65E5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Timeliness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A773-16EC-AB97-1CFC-E39FD0C2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 to emails and messages in a timely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demonstrates reliability and professionalism.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63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3D78-A84A-C77E-3309-C9913251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B935-38FF-B0B4-B765-241B0586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a read receipt and confirmation that the recipient has deleted the information after it is no longer needed.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forwarding your resume during the time of job interview.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log out and lock your computer or mobile device when not in use.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2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264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Organic</vt:lpstr>
      <vt:lpstr>Netiquette</vt:lpstr>
      <vt:lpstr>Mind your Tone</vt:lpstr>
      <vt:lpstr>Proper Grammar and Spelling</vt:lpstr>
      <vt:lpstr>Use Professional E-mail Signatures</vt:lpstr>
      <vt:lpstr>(Continuation)</vt:lpstr>
      <vt:lpstr>Response Timeliness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Netiquette</dc:title>
  <dc:creator>Ramya Devi</dc:creator>
  <cp:lastModifiedBy>Ramya Devi</cp:lastModifiedBy>
  <cp:revision>5</cp:revision>
  <dcterms:created xsi:type="dcterms:W3CDTF">2023-11-07T04:04:11Z</dcterms:created>
  <dcterms:modified xsi:type="dcterms:W3CDTF">2023-11-08T04:33:08Z</dcterms:modified>
</cp:coreProperties>
</file>