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7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7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2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0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8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8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3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8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3BFD4E8-BCFA-4FD5-BE17-527CDDA20823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88B03B6-3482-4620-81BB-663C44DF1D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2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887A-E988-39D3-C3C3-411CB2BCA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BUILDING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6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C857-0790-2252-E21F-31AAA841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Strong Action Verbs</a:t>
            </a:r>
            <a:endParaRPr lang="en-IN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1B38C7-7235-EC54-49C1-92C084548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860973"/>
              </p:ext>
            </p:extLst>
          </p:nvPr>
        </p:nvGraphicFramePr>
        <p:xfrm>
          <a:off x="1203325" y="2011363"/>
          <a:ext cx="9783762" cy="43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1343773866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2257791751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4251053223"/>
                    </a:ext>
                  </a:extLst>
                </a:gridCol>
              </a:tblGrid>
              <a:tr h="5473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039632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i="0" dirty="0">
                          <a:effectLst/>
                          <a:latin typeface="Roboto" panose="02000000000000000000" pitchFamily="2" charset="0"/>
                        </a:rPr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35070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r>
                        <a:rPr lang="en-US" dirty="0"/>
                        <a:t>Analyzed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Remodeled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36532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r>
                        <a:rPr lang="en-US" dirty="0"/>
                        <a:t>Assembled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Undertook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6958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r>
                        <a:rPr lang="en-US" dirty="0"/>
                        <a:t>Collaborated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Launched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52391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i="0" dirty="0">
                          <a:effectLst/>
                          <a:latin typeface="Roboto" panose="02000000000000000000" pitchFamily="2" charset="0"/>
                        </a:rPr>
                        <a:t>Conducted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96757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r>
                        <a:rPr lang="en-US" dirty="0"/>
                        <a:t>Delivered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7173"/>
                  </a:ext>
                </a:extLst>
              </a:tr>
              <a:tr h="547351">
                <a:tc>
                  <a:txBody>
                    <a:bodyPr/>
                    <a:lstStyle/>
                    <a:p>
                      <a:r>
                        <a:rPr lang="en-US" dirty="0"/>
                        <a:t>Debugged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0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82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3C16-A033-5008-2713-84FCA11F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Five Main Resume Sections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0939-7A0D-5CE5-192C-E25F0FC7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Objective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>
              <a:lnSpc>
                <a:spcPct val="200000"/>
              </a:lnSpc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0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B430-95EE-322F-715A-8B0C11F9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6A07-8723-93B2-7A82-94A925C3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60000"/>
              </a:lnSpc>
              <a:buNone/>
            </a:pP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resume header should include: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name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email address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and state of residence</a:t>
            </a:r>
          </a:p>
          <a:p>
            <a:pPr marL="742950" lvl="1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 to your LinkedIn profile, personal website or portfolios (if applicable)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F53-ACC5-0C9E-883F-027B6777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Objective Statement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8085-887F-E01E-D0D7-5CA7B744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to three sentences long</a:t>
            </a:r>
          </a:p>
          <a:p>
            <a:pPr marL="0" indent="0" algn="l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Title</a:t>
            </a:r>
          </a:p>
          <a:p>
            <a:pPr marL="514350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nclude the critical skills and desired professional work experience listed in the job posting.</a:t>
            </a:r>
          </a:p>
          <a:p>
            <a:pPr marL="514350" indent="-514350" algn="l">
              <a:buAutoNum type="arabicPeriod"/>
            </a:pP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goals at new job/opportunity and a desire to gain experience.</a:t>
            </a:r>
          </a:p>
          <a:p>
            <a:pPr marL="514350" indent="-514350" algn="l">
              <a:buAutoNum type="arabicPeriod"/>
            </a:pP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what you can bring to the new job/industry.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0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9DA3-389E-3D65-1EB0-49248B30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 Recent college graduate in search of an entry-level administrative assistant role. Well-spoken, cheerful and motivated to provide clients with stellar customer service and co-workers with top-notch clerical support.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Don’ts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write in the first person.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list your 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skills.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personalize your resume objective for each role.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179-AA02-C1AB-BA78-4D64FB39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2ABA-8D23-3600-477D-622655B4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following aspects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of Responsibility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6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931-E6FE-F777-475F-5EC02314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318F-C08B-7115-C41F-1D6D29CE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resume skills section should include: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Six to eight skills listed in bullet points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mix of hard skills and soft skills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specific to the role you want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Interest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b="1" i="0" cap="all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4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570B-7191-1668-0630-0C9377C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Sections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AE77-DB86-F3A4-4E34-184BACCC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Seminars/conferences attended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Achievements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Extra-curricular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Known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9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0B5E-3F2D-DEFD-A58A-40829387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Resume</a:t>
            </a:r>
            <a:br>
              <a:rPr lang="en-US" b="1" i="0" cap="none" dirty="0">
                <a:solidFill>
                  <a:srgbClr val="000000"/>
                </a:solidFill>
                <a:effectLst/>
                <a:latin typeface="Frank Ruhl Libre" panose="00000500000000000000" pitchFamily="2" charset="-79"/>
                <a:cs typeface="Frank Ruhl Libre" panose="00000500000000000000" pitchFamily="2" charset="-79"/>
              </a:rPr>
            </a:b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D442-D746-EBDB-FAF3-2A4CEEC7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4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edit your resume with skills and qualifications relevant to the job you are applying for.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4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Stick to simple formatting and avoid complex graphics, text boxes and photos in your resume.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4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referring to a term, do not just use the acronym. Always include the entire concept and its abbreviation, for example, “Search engine optimization (SEO).”</a:t>
            </a:r>
          </a:p>
          <a:p>
            <a:pPr algn="l">
              <a:lnSpc>
                <a:spcPct val="160000"/>
              </a:lnSpc>
              <a:buFont typeface="+mj-lt"/>
              <a:buAutoNum type="arabicPeriod"/>
            </a:pPr>
            <a:r>
              <a:rPr lang="en-US" sz="4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proofread and make sure your resume content is free of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30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79</TotalTime>
  <Words>324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Corbel</vt:lpstr>
      <vt:lpstr>Frank Ruhl Libre</vt:lpstr>
      <vt:lpstr>Roboto</vt:lpstr>
      <vt:lpstr>Times New Roman</vt:lpstr>
      <vt:lpstr>Wingdings</vt:lpstr>
      <vt:lpstr>Banded</vt:lpstr>
      <vt:lpstr>RESUME BUILDING</vt:lpstr>
      <vt:lpstr>The Five Main Resume Sections</vt:lpstr>
      <vt:lpstr>Contact Information</vt:lpstr>
      <vt:lpstr>Resume Objective Statement</vt:lpstr>
      <vt:lpstr>PowerPoint Presentation</vt:lpstr>
      <vt:lpstr>Experience</vt:lpstr>
      <vt:lpstr>Skills</vt:lpstr>
      <vt:lpstr>Other Sections</vt:lpstr>
      <vt:lpstr>Effective Resume </vt:lpstr>
      <vt:lpstr>Use Strong Action Verbs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BUILDING</dc:title>
  <dc:creator>Ramya Devi</dc:creator>
  <cp:lastModifiedBy>Ramya Devi</cp:lastModifiedBy>
  <cp:revision>7</cp:revision>
  <dcterms:created xsi:type="dcterms:W3CDTF">2023-12-05T04:41:35Z</dcterms:created>
  <dcterms:modified xsi:type="dcterms:W3CDTF">2023-12-05T11:08:20Z</dcterms:modified>
</cp:coreProperties>
</file>