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6BD14-9B21-459D-9B0C-F93ADBEB8E15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56038-12E9-441B-94FF-1D37AF01BC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41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Learnt about the streamflow forecasting service in late December. Contacted them early Jan/Feb. Was told they are working on verification studies.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56038-12E9-441B-94FF-1D37AF01BC3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43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BYU started it and ICIMOD used to get data from BYU’s API. I have contact information of the professor who leads the group there. I just need to contact him. I will CC you. </a:t>
            </a:r>
            <a:br>
              <a:rPr lang="en-GB" dirty="0"/>
            </a:br>
            <a:r>
              <a:rPr lang="en-GB" dirty="0"/>
              <a:t>Archive access: They mentioned that they are working on the how to give access to archives.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56038-12E9-441B-94FF-1D37AF01BC3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99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8117-6EA8-4AD3-A303-AB7452EC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30F33-A296-4E7D-A01F-AE2E366A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35E7-A01F-4CBD-8861-4938012E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D66D-AE46-4FCC-AC56-E5F39651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6BFE-2A51-4A55-BAD7-38AB70F2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3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C870-BEE5-48BC-AAB1-322F488A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C5F73-341E-4B48-BC5B-2169BD80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CAFB-6674-43C5-84AC-E10C7AA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89EF-2C6D-4DD3-80AB-47671F5B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05D0-4595-497A-8187-F9E85869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4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82B8E-D753-476E-9625-F06A3C28E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B012-15C9-46A6-A01A-85A15060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76F0-44EB-4109-8E63-A3EB3633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B68F-AEA1-4FCE-871F-B5A22426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D86-3356-472C-87B5-5E7422FD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DBAD-8522-4558-8332-79BD59A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52C7-5810-44B3-BA1A-98C5AAF2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D974-85D6-4398-9223-64F9FCC2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E73F-7851-4851-91BD-7F4776F2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77A2-14FF-4102-927C-3A36A3C0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0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DCCE-330F-44FF-BB03-8DC8EBB2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1ACB-FF7E-4E75-AD0F-B423783F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7CD0-73BF-4D56-807A-3D58CFB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92A5-A89A-4E92-A762-99D55477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D550-0B83-4738-9AFD-485AEAC8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75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A08C-D39B-4402-9DEE-7E8D8FA3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BBDE-3E82-4425-A681-A3ED059C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89662-C467-4470-A1A5-5D25B56D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868D-BA9A-4AC7-8EF8-7319B350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9F42D-3763-4ACE-9525-EC19515E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B672C-943A-438E-84FA-7B555930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7DD6-2EBE-407E-84F9-AB7EEDB6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B0ADC-40B9-4DC4-9E29-8E5E9F60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5255-14A1-4BEF-B180-17EBADDC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534B4-B582-437C-8E93-7C8BFDAC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EBB4F-8E31-4937-B889-53CB94B1E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5E251-134D-4A16-B40A-D005E614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5B300-B18C-4BFA-9A18-24A3162E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9013C-C845-45B3-8B48-30EA7828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49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4664-472D-4DAD-8E6F-37FC8D9E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1BB8C-C420-4367-ADD5-F1CCDEC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7D439-D72B-4925-9B6C-6529CE54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E24E0-1A87-4165-B255-F30DF89E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7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2D711-2F17-4E47-B5A2-3B1C59BA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E42B9-49E3-4CA7-8F0D-993BD36B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16F61-F72E-402E-82D1-4699E0BB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43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FECF-A781-4EEA-95B6-83451758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D3F1-B344-4686-B4A4-662AEE9C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B92F-EDB1-4507-8DB1-21855B23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51EFB-0EDB-4090-9324-E80687D0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26E75-2886-4C36-A828-302AC825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E4701-649E-4B70-829D-7365A9A3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54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0400-1D5F-418D-AA66-DF026E66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13A50-3A43-484D-B042-2842F0A23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04316-9424-4454-BC4B-5947CE3D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3348-3099-4C2A-883F-0CC6B57B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1423-7AF7-4058-A909-830EE9E4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A29E-9CF6-495C-A048-D935B3D3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59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05C44-B2FE-4367-9C88-C64F1B9C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A1AF-3009-4B84-8EB0-054CCC30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F491-7AA9-4604-8680-F245B774C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1260-B1D3-441B-AB30-5CE353206AF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1C7-72C0-4813-9DA0-29D862474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9954-86BF-4926-930D-D6B863F3B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9F27-7C63-4938-AF58-37486353F2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F6B7-4711-41DD-AFD7-D463197F2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C93DB-6041-443A-8954-69D0D8E3B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3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C991469-CB11-4F99-8773-E9A76374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2F92-ADB2-4BCD-B383-0071A177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of hydro industry</a:t>
            </a:r>
          </a:p>
          <a:p>
            <a:pPr lvl="1"/>
            <a:r>
              <a:rPr lang="en-GB" dirty="0"/>
              <a:t>streamflow &gt; precip</a:t>
            </a:r>
          </a:p>
          <a:p>
            <a:r>
              <a:rPr lang="en-GB" dirty="0"/>
              <a:t>Streamflow forecasting tool in Nepal</a:t>
            </a:r>
          </a:p>
          <a:p>
            <a:pPr lvl="1"/>
            <a:r>
              <a:rPr lang="en-GB" dirty="0"/>
              <a:t>used for flood forecasting</a:t>
            </a:r>
          </a:p>
          <a:p>
            <a:pPr lvl="1"/>
            <a:r>
              <a:rPr lang="en-CA" dirty="0"/>
              <a:t>covers rivers that have major hydro projects</a:t>
            </a:r>
          </a:p>
          <a:p>
            <a:r>
              <a:rPr lang="en-CA" dirty="0"/>
              <a:t>Contact with projects about energy production data</a:t>
            </a:r>
          </a:p>
        </p:txBody>
      </p:sp>
    </p:spTree>
    <p:extLst>
      <p:ext uri="{BB962C8B-B14F-4D97-AF65-F5344CB8AC3E}">
        <p14:creationId xmlns:p14="http://schemas.microsoft.com/office/powerpoint/2010/main" val="189219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7F8A-79F3-48DB-B2FA-C0A29B38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Streamflow forecast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C7A6-0A39-4810-ABB1-E39E2D93D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pilot project in multiple countries</a:t>
            </a:r>
          </a:p>
          <a:p>
            <a:r>
              <a:rPr lang="en-GB" dirty="0"/>
              <a:t>Structure:</a:t>
            </a:r>
          </a:p>
          <a:p>
            <a:pPr lvl="1"/>
            <a:r>
              <a:rPr lang="en-GB" dirty="0"/>
              <a:t>ECMWF precip + runoff</a:t>
            </a:r>
          </a:p>
          <a:p>
            <a:pPr lvl="1"/>
            <a:r>
              <a:rPr lang="en-GB" dirty="0"/>
              <a:t>RAPID model for flow routing</a:t>
            </a:r>
          </a:p>
          <a:p>
            <a:pPr lvl="1"/>
            <a:r>
              <a:rPr lang="en-GB" dirty="0"/>
              <a:t>ECMWF 30 </a:t>
            </a:r>
            <a:r>
              <a:rPr lang="en-GB" dirty="0" err="1"/>
              <a:t>yr</a:t>
            </a:r>
            <a:r>
              <a:rPr lang="en-GB" dirty="0"/>
              <a:t> reanalysis for calibration</a:t>
            </a:r>
          </a:p>
          <a:p>
            <a:r>
              <a:rPr lang="en-GB" dirty="0"/>
              <a:t>The good:</a:t>
            </a:r>
          </a:p>
          <a:p>
            <a:pPr lvl="1"/>
            <a:r>
              <a:rPr lang="en-GB" dirty="0"/>
              <a:t>can focus on applications of the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30C46-FAE0-4E4E-8AB4-24340DE13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25625"/>
            <a:ext cx="5980661" cy="33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8DF6-FEA9-4528-A42C-9703E5B1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Streamflow forecast (issues)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AA14-B738-4BDC-9EEA-C8EB2457EA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Archive and data access</a:t>
            </a:r>
          </a:p>
          <a:p>
            <a:pPr lvl="1"/>
            <a:r>
              <a:rPr lang="en-GB" dirty="0"/>
              <a:t>currently viewing and attempting access through ICIMOD (Nepal)</a:t>
            </a:r>
          </a:p>
          <a:p>
            <a:r>
              <a:rPr lang="en-GB" dirty="0"/>
              <a:t>poor web interface</a:t>
            </a:r>
          </a:p>
          <a:p>
            <a:pPr lvl="1"/>
            <a:r>
              <a:rPr lang="en-GB" dirty="0"/>
              <a:t>data downloads are sometimes not working</a:t>
            </a:r>
          </a:p>
          <a:p>
            <a:pPr lvl="1"/>
            <a:r>
              <a:rPr lang="en-GB" dirty="0"/>
              <a:t>quality issues for higher upstream regions. </a:t>
            </a:r>
          </a:p>
          <a:p>
            <a:r>
              <a:rPr lang="en-GB" dirty="0"/>
              <a:t>Alternative:</a:t>
            </a:r>
          </a:p>
          <a:p>
            <a:pPr lvl="1"/>
            <a:r>
              <a:rPr lang="en-GB" dirty="0"/>
              <a:t>Get data from BYU, who initiated the service</a:t>
            </a:r>
          </a:p>
          <a:p>
            <a:pPr lvl="1"/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24C1E6-F470-42FE-8DE7-2BCF3E0E3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1824" y="1698197"/>
            <a:ext cx="6175131" cy="3585979"/>
          </a:xfrm>
        </p:spPr>
      </p:pic>
    </p:spTree>
    <p:extLst>
      <p:ext uri="{BB962C8B-B14F-4D97-AF65-F5344CB8AC3E}">
        <p14:creationId xmlns:p14="http://schemas.microsoft.com/office/powerpoint/2010/main" val="323578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17E3-8841-4342-A18F-D21B2E20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with power projects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976F-AD4C-4941-AC74-B09BABD6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projects agreed to provide daily energy yield + streamflow data.</a:t>
            </a:r>
          </a:p>
          <a:p>
            <a:r>
              <a:rPr lang="en-GB" dirty="0"/>
              <a:t>Talking with government authority on Monday about other two projects</a:t>
            </a:r>
          </a:p>
          <a:p>
            <a:r>
              <a:rPr lang="en-GB" dirty="0"/>
              <a:t>Requirement:</a:t>
            </a:r>
          </a:p>
          <a:p>
            <a:pPr lvl="1"/>
            <a:r>
              <a:rPr lang="en-GB" dirty="0"/>
              <a:t>A letter from the university/research team asking what data are required, and the purpose of the study. </a:t>
            </a:r>
          </a:p>
          <a:p>
            <a:pPr lvl="1"/>
            <a:r>
              <a:rPr lang="en-GB" dirty="0"/>
              <a:t>A letter promising we won’t spill secrets.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88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F80E-D64A-4C8E-8B1E-2B5F94D0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task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439A-9ED2-4C14-8B1E-9FFC48E4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Committee meeting for 2</a:t>
            </a:r>
            <a:r>
              <a:rPr lang="en-GB" baseline="30000" dirty="0"/>
              <a:t>nd</a:t>
            </a:r>
            <a:r>
              <a:rPr lang="en-GB" dirty="0"/>
              <a:t> week of April</a:t>
            </a:r>
          </a:p>
          <a:p>
            <a:pPr lvl="1"/>
            <a:r>
              <a:rPr lang="en-GB" dirty="0"/>
              <a:t>will send out an email today</a:t>
            </a:r>
          </a:p>
          <a:p>
            <a:r>
              <a:rPr lang="en-GB" dirty="0"/>
              <a:t>contact BYU</a:t>
            </a:r>
          </a:p>
          <a:p>
            <a:r>
              <a:rPr lang="en-GB" dirty="0"/>
              <a:t>extending the 10 day forecast to 30 day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07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281</Words>
  <Application>Microsoft Office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Progress</vt:lpstr>
      <vt:lpstr>Streamflow forecast</vt:lpstr>
      <vt:lpstr>Streamflow forecast (issues)</vt:lpstr>
      <vt:lpstr>Contact with power projects</vt:lpstr>
      <vt:lpstr>Other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 Kadel</dc:creator>
  <cp:lastModifiedBy>Abhinab Kadel</cp:lastModifiedBy>
  <cp:revision>7</cp:revision>
  <dcterms:created xsi:type="dcterms:W3CDTF">2021-03-26T17:06:58Z</dcterms:created>
  <dcterms:modified xsi:type="dcterms:W3CDTF">2021-03-27T01:53:27Z</dcterms:modified>
</cp:coreProperties>
</file>