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1CF-DFC0-42D0-9321-4D64E3B4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A70C-7AA7-41C2-A81D-99A6B936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133F-2D63-4D76-BFDC-44F74663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79B-3D8C-4BF3-9660-94C8402D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C7A7-830F-4A35-B985-E98E04A5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45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E9B5-208D-4CE0-A030-82B97172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8B189-A6B0-4DE8-AA72-677FF938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A362-CA31-433D-8040-7BDBF247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3B66-7398-4F1B-861E-19716C3C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7FBB-048B-408F-959E-2755CAE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70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E203E-1B8D-492D-82D2-E008B542E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FAA0C-0595-4D9E-9419-92EFADF6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4A00-76BC-4746-A3FB-E6A7CED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B486-2E15-4EA9-AD0E-B34887D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3895-4348-40CD-81B9-21521E5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1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2BB3-E4FE-4F44-8947-2B29691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53C-C624-4E9B-87F2-A7C1013C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20EC-1DCF-4E32-8BEA-0E2BACA5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66A0-5B27-4FBF-B9C6-839D311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AEAB-B6EC-47A6-80E5-86240B2E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0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607B-C883-4CDF-921F-B228F50B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DD07-C9AE-4F9B-A2E9-325098A5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ABB8-560E-41CF-A317-A0E07503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0176-9CA0-4E9D-9178-D03048F4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D47B-CFE4-44E4-AB21-5E08B9D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4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B4FD-BF17-4562-8C55-58DFA8BE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9F6D-2BBD-42A6-BEC4-BE7840BA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FBC82-3D37-4FFE-B2C9-34C46B84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907B0-FCFC-4860-A90A-1168C4E8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BAE0D-4BCC-4C2A-A476-6644785B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BC8F-2265-4C79-8118-C65A7F2D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1BC-8AE3-4EF3-8114-1FB6FB43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CA42-9E01-4B4E-868E-2E2EF22D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533F-FAEB-464F-A4E4-AC449106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D90F-DCD5-4B11-87CF-9AE4BBEAD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2289C-A309-44E8-931D-BF4CB3C2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D3010-92BE-4882-8354-D336A32D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A234B-9A4A-4845-BE74-F498FC50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D967-B39C-47A5-8F6F-B4A77DFF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61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C4E1-A2B9-4B4C-9B5A-F2F7A56E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1F00A-EFC9-42E2-A146-C698CE36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B53A4-0652-49A0-AEA3-995A8A5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1DF56-2364-4726-B938-2A0F3B4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FAAF8-3509-4B2E-85E4-2B7C6405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5724-D7A1-4874-9557-E2066973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7DDB1-E89C-4BD9-AB88-55A4E537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25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C94F-D95D-4D75-9C0C-0BC267E4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029F-443E-4BF9-9666-78A2F34A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11D86-89B7-4660-9D8B-4B88D688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6C9A-A874-42DE-AC5A-C5EFF72D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34D8C-5D56-47E8-A820-EE0A5EA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F0719-BF81-4ACE-ADDE-D1C80A7D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11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9E6F-EB1A-45FD-AD88-4D63FBAB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C0730-5075-45EF-9667-382026FAB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EFB5-03AA-4C3A-AD74-980388F8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47BC-7AEA-4089-97BD-87912ABE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A666-7B2C-4A1E-A8B1-BF43755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EF6D-85E3-45C3-9BE0-E0A6C0C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2DBBF-2D3D-4C72-A78F-C54D659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862E1-97B8-4C2C-9739-7592D1730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77FF-6D4E-48CC-9632-9DD8D91EA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1D8D-1DE8-4545-A3BF-B2AB6A91552F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42F9-1957-49AE-92A2-EB9245A07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5561-B169-480D-8DA6-D366C11C9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32F0-BF2B-4CFD-BA6D-7226EF30E3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0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C0BC-35AA-48D9-AAD8-BBDEB5DB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E1A-6F05-447C-9C0A-DCE05DC07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4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03BF-559A-4274-A507-5C16A8C6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649" y="568898"/>
            <a:ext cx="3667027" cy="5756488"/>
          </a:xfrm>
        </p:spPr>
        <p:txBody>
          <a:bodyPr/>
          <a:lstStyle/>
          <a:p>
            <a:r>
              <a:rPr lang="en-GB" dirty="0"/>
              <a:t>Plot showing 52 members streamflow forecast in m</a:t>
            </a:r>
            <a:r>
              <a:rPr lang="en-GB" baseline="30000" dirty="0"/>
              <a:t>3</a:t>
            </a:r>
            <a:r>
              <a:rPr lang="en-GB" dirty="0"/>
              <a:t>/s</a:t>
            </a:r>
          </a:p>
          <a:p>
            <a:endParaRPr lang="en-CA" dirty="0"/>
          </a:p>
          <a:p>
            <a:r>
              <a:rPr lang="en-CA" dirty="0"/>
              <a:t>forecast archive</a:t>
            </a:r>
          </a:p>
          <a:p>
            <a:pPr lvl="1"/>
            <a:r>
              <a:rPr lang="en-CA" dirty="0"/>
              <a:t>Apr 2020 -&gt; Mar 2021</a:t>
            </a:r>
          </a:p>
          <a:p>
            <a:pPr lvl="1"/>
            <a:endParaRPr lang="en-CA" dirty="0"/>
          </a:p>
          <a:p>
            <a:r>
              <a:rPr lang="en-CA" dirty="0"/>
              <a:t>reforecast (hindcast?) </a:t>
            </a:r>
          </a:p>
          <a:p>
            <a:pPr lvl="1"/>
            <a:r>
              <a:rPr lang="en-CA" dirty="0"/>
              <a:t>2014 to 2019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D0F58-7E9F-4EC0-ACAF-4807D61E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" y="341402"/>
            <a:ext cx="7843128" cy="61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748-CF5A-45E1-A0AD-2812311D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8B28-913A-4DEA-BE7B-1E9FBB5C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Bias correction is needed before creating prob. forecasts</a:t>
            </a:r>
          </a:p>
          <a:p>
            <a:pPr lvl="1"/>
            <a:r>
              <a:rPr lang="en-GB" dirty="0"/>
              <a:t>Forecasted – observations ?</a:t>
            </a:r>
          </a:p>
          <a:p>
            <a:pPr lvl="2"/>
            <a:r>
              <a:rPr lang="en-GB" dirty="0"/>
              <a:t>weighted bias correction</a:t>
            </a:r>
          </a:p>
          <a:p>
            <a:pPr lvl="2"/>
            <a:r>
              <a:rPr lang="en-GB" dirty="0"/>
              <a:t>some use reanalysis data</a:t>
            </a:r>
          </a:p>
          <a:p>
            <a:pPr lvl="1"/>
            <a:r>
              <a:rPr lang="en-CA" dirty="0"/>
              <a:t>resources to learn </a:t>
            </a:r>
          </a:p>
          <a:p>
            <a:pPr lvl="1"/>
            <a:endParaRPr lang="en-CA" dirty="0"/>
          </a:p>
          <a:p>
            <a:r>
              <a:rPr lang="en-CA" dirty="0"/>
              <a:t>Waiting for observations</a:t>
            </a:r>
          </a:p>
          <a:p>
            <a:pPr lvl="1"/>
            <a:r>
              <a:rPr lang="en-CA" dirty="0"/>
              <a:t>preparing scripts for verifications that could be used once observations arrive</a:t>
            </a:r>
          </a:p>
          <a:p>
            <a:r>
              <a:rPr lang="en-CA" dirty="0"/>
              <a:t>Verification</a:t>
            </a:r>
          </a:p>
          <a:p>
            <a:pPr lvl="1"/>
            <a:r>
              <a:rPr lang="en-CA" dirty="0"/>
              <a:t>verification post bias correction</a:t>
            </a:r>
          </a:p>
        </p:txBody>
      </p:sp>
    </p:spTree>
    <p:extLst>
      <p:ext uri="{BB962C8B-B14F-4D97-AF65-F5344CB8AC3E}">
        <p14:creationId xmlns:p14="http://schemas.microsoft.com/office/powerpoint/2010/main" val="20246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BB1-4F5F-4A27-B16D-056CD3C9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36"/>
            <a:ext cx="10515600" cy="1325563"/>
          </a:xfrm>
        </p:spPr>
        <p:txBody>
          <a:bodyPr/>
          <a:lstStyle/>
          <a:p>
            <a:r>
              <a:rPr lang="en-GB" dirty="0"/>
              <a:t>Prob. forecasts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7F0D-18C1-43D9-A395-1C5A1FC5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38" y="970961"/>
            <a:ext cx="3256961" cy="5206002"/>
          </a:xfrm>
        </p:spPr>
        <p:txBody>
          <a:bodyPr/>
          <a:lstStyle/>
          <a:p>
            <a:r>
              <a:rPr lang="en-CA" dirty="0"/>
              <a:t>fitting data might not make sense </a:t>
            </a:r>
          </a:p>
          <a:p>
            <a:pPr lvl="1"/>
            <a:r>
              <a:rPr lang="en-CA" dirty="0"/>
              <a:t>all possible events are not incorporated</a:t>
            </a:r>
          </a:p>
          <a:p>
            <a:r>
              <a:rPr lang="en-CA" dirty="0"/>
              <a:t>other choice of distributions?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2395F-5188-4A4F-A438-690017F3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0" y="1422374"/>
            <a:ext cx="7258639" cy="50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2EA-53C8-4D3E-9E30-AF915E8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Model Averaging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C00A-3D04-4482-98F8-C1E70E8C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literature propose it</a:t>
            </a:r>
          </a:p>
          <a:p>
            <a:pPr lvl="1"/>
            <a:r>
              <a:rPr lang="en-GB" dirty="0"/>
              <a:t>haven’t understood how to implement</a:t>
            </a:r>
          </a:p>
          <a:p>
            <a:pPr lvl="1"/>
            <a:r>
              <a:rPr lang="en-GB" dirty="0"/>
              <a:t>is COMPS still used in WFRT?</a:t>
            </a:r>
          </a:p>
          <a:p>
            <a:endParaRPr lang="en-GB" dirty="0"/>
          </a:p>
          <a:p>
            <a:r>
              <a:rPr lang="en-GB" dirty="0"/>
              <a:t>Meeting with Georg (BC Hydro)</a:t>
            </a:r>
          </a:p>
          <a:p>
            <a:pPr lvl="1"/>
            <a:r>
              <a:rPr lang="en-GB" dirty="0"/>
              <a:t>50 tracers can predict 1 in 20 exceedance prob	</a:t>
            </a:r>
          </a:p>
          <a:p>
            <a:pPr lvl="2"/>
            <a:r>
              <a:rPr lang="en-GB" dirty="0"/>
              <a:t>not 1 in 50 as expected</a:t>
            </a:r>
          </a:p>
          <a:p>
            <a:pPr lvl="2"/>
            <a:r>
              <a:rPr lang="en-GB" dirty="0"/>
              <a:t>Why?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recommendation: perform bias correction on met. </a:t>
            </a:r>
            <a:r>
              <a:rPr lang="en-GB" dirty="0" err="1"/>
              <a:t>frcsts</a:t>
            </a:r>
            <a:r>
              <a:rPr lang="en-GB" dirty="0"/>
              <a:t> if possible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8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9A55-F5DF-4AAF-8844-361B70C4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access to ECMWF runoff outputs 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2F76-499C-4722-8150-D50887E8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2 reasons:	</a:t>
            </a:r>
          </a:p>
          <a:p>
            <a:pPr lvl="1"/>
            <a:r>
              <a:rPr lang="en-GB" dirty="0"/>
              <a:t>Doug’s advice: where is the error causing weight high? meteorology or routing</a:t>
            </a:r>
          </a:p>
          <a:p>
            <a:pPr lvl="1"/>
            <a:r>
              <a:rPr lang="en-GB" dirty="0"/>
              <a:t>Georg’s advice: if the bias corrected forecasts have NS coefficient &lt;0.7, two options:</a:t>
            </a:r>
          </a:p>
          <a:p>
            <a:pPr lvl="2"/>
            <a:r>
              <a:rPr lang="en-GB" dirty="0"/>
              <a:t>bias correct the runoff output</a:t>
            </a:r>
          </a:p>
          <a:p>
            <a:pPr lvl="2"/>
            <a:r>
              <a:rPr lang="en-GB" dirty="0"/>
              <a:t>rerun the routing with different parameters </a:t>
            </a:r>
          </a:p>
          <a:p>
            <a:r>
              <a:rPr lang="en-GB" dirty="0"/>
              <a:t>contacted ECMWF and BYU</a:t>
            </a:r>
          </a:p>
          <a:p>
            <a:pPr lvl="1"/>
            <a:r>
              <a:rPr lang="en-GB" dirty="0"/>
              <a:t>ECMWF says could waive costs based on decision by management </a:t>
            </a:r>
          </a:p>
          <a:p>
            <a:pPr lvl="2"/>
            <a:r>
              <a:rPr lang="en-GB" dirty="0"/>
              <a:t>requires project name, description, duration, outputs and URLs </a:t>
            </a:r>
          </a:p>
          <a:p>
            <a:pPr lvl="2"/>
            <a:r>
              <a:rPr lang="en-CA" dirty="0"/>
              <a:t>for long duration projects only?</a:t>
            </a:r>
          </a:p>
          <a:p>
            <a:pPr lvl="1"/>
            <a:r>
              <a:rPr lang="en-CA" dirty="0"/>
              <a:t>arranged meeting with BYU grad student</a:t>
            </a:r>
          </a:p>
          <a:p>
            <a:pPr lvl="2"/>
            <a:r>
              <a:rPr lang="en-CA" dirty="0"/>
              <a:t>ran the reforecasts</a:t>
            </a:r>
          </a:p>
        </p:txBody>
      </p:sp>
    </p:spTree>
    <p:extLst>
      <p:ext uri="{BB962C8B-B14F-4D97-AF65-F5344CB8AC3E}">
        <p14:creationId xmlns:p14="http://schemas.microsoft.com/office/powerpoint/2010/main" val="270950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Questions</vt:lpstr>
      <vt:lpstr>Prob. forecasts</vt:lpstr>
      <vt:lpstr>Bayesian Model Averaging</vt:lpstr>
      <vt:lpstr>Possible access to ECMWF runoff outputs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Kadel</dc:creator>
  <cp:lastModifiedBy>Abhinab Kadel</cp:lastModifiedBy>
  <cp:revision>6</cp:revision>
  <dcterms:created xsi:type="dcterms:W3CDTF">2021-06-23T15:16:06Z</dcterms:created>
  <dcterms:modified xsi:type="dcterms:W3CDTF">2021-06-23T17:19:43Z</dcterms:modified>
</cp:coreProperties>
</file>