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65CC-C416-4343-A5C7-77C593906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97899-8B2E-4F35-B5C9-E88F3732B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0DFF0-4F77-4986-AADB-1C72620E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61D-8CBF-4124-BD4D-DBB60BFFE293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977C5-9E5B-4987-A9B6-8161BCF4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4B28-1171-4978-A578-7D79ADD6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150D-6CF0-4D35-9071-5E091AC660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891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F2D6-A007-4C43-9BE6-A20AFD24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7EC13-F4C6-405B-A566-698812390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7ADCD-C418-4B9B-8D03-28EFCAE4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61D-8CBF-4124-BD4D-DBB60BFFE293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DDF09-DC88-45B0-B2C8-111F484C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68722-BE62-4A54-BBB0-31DC504D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150D-6CF0-4D35-9071-5E091AC660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6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480CB-6750-4849-A0D4-38C044FD8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91766-005F-4008-98A7-8C3FFDE9A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2730E-77F7-406E-956F-FE44224C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61D-8CBF-4124-BD4D-DBB60BFFE293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5DFD3-D913-4D24-9E9A-B16B64DC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B90E-81C3-4843-B361-B97D62FC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150D-6CF0-4D35-9071-5E091AC660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34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F2E2-E5C5-44EA-8A89-A9DF502B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4CF4-67C9-4DE4-887D-E20EF2197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0632C-FF4D-46FF-BE54-74CB8B8E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61D-8CBF-4124-BD4D-DBB60BFFE293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7F99C-551F-4B74-9923-F2110ECF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7C90D-6F40-4E54-A9AA-14933119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150D-6CF0-4D35-9071-5E091AC660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899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F098-D5E2-47CB-91E8-69267A7F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F7D01-63CF-47A3-B488-34DAD4B86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9F4AB-7BB1-4AFC-A8DB-BBF2AFFD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61D-8CBF-4124-BD4D-DBB60BFFE293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D2772-0AB0-4408-B031-CBFE3A03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E7A4C-31FE-450F-A6F1-19BA38D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150D-6CF0-4D35-9071-5E091AC660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02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FBB4-B159-4D7A-929D-BD04A1F5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EE59-4B43-4FAE-A71C-45D2F9D0C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7A779-CAA0-4F57-BA86-5222E38B3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38A9B-0FBA-45BE-98CE-1B8AE12A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61D-8CBF-4124-BD4D-DBB60BFFE293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339BE-89A3-4740-81AB-4AE2744E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D3B01-AB42-4F84-BD17-A123DE7F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150D-6CF0-4D35-9071-5E091AC660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2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ECC-D575-4ED1-865A-C6546AC6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4F91F-0647-4E6F-B6F7-C4D7D7CC3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459A6-DE1E-4A17-9EF1-3AD27FFE1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9B245-463F-4593-8831-62AD76F85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B7807-AC17-4A22-9A5E-5BA0720CB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170028-FBC4-43AF-ABCF-3A85AD59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61D-8CBF-4124-BD4D-DBB60BFFE293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2ABC2B-D037-4BF2-B4B6-E89024EB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08B32-202E-4929-B9ED-8628AD9B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150D-6CF0-4D35-9071-5E091AC660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69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7680-D6FB-4C7F-860F-7C81D00F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791F5-4287-4079-AB52-8FC59F12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61D-8CBF-4124-BD4D-DBB60BFFE293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B903A-397B-4D2E-BAC4-9067D076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A5D05-7029-4D2A-B744-71864318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150D-6CF0-4D35-9071-5E091AC660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9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7B961-9FAB-497E-87A7-85D9D43E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61D-8CBF-4124-BD4D-DBB60BFFE293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9C839-CE1E-4C3A-91DA-628EEFEF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EFEC8-07E7-4C5D-B261-ACE1EEB2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150D-6CF0-4D35-9071-5E091AC660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23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BD29-58B8-4ADF-A316-A951C2F7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51B08-8EE5-4F74-B319-8F52247AA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56482-BEDD-429C-BD28-BD72B5C61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F6256-E1B6-4082-BA05-30AF47B3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61D-8CBF-4124-BD4D-DBB60BFFE293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139B2-6061-441C-9783-8FE54609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C6135-D32F-429C-80ED-F929099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150D-6CF0-4D35-9071-5E091AC660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36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B810-348A-47FE-B2C8-9238BE35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48236-FFFA-419F-A7D7-88F830CA7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EB5AF-34A0-4C59-B66E-A62BAEB35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7135E-3622-4F48-86D0-ECFF31E0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61D-8CBF-4124-BD4D-DBB60BFFE293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E7198-0F24-47BC-A9E2-32D9021B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4B76A-AF40-4EF7-B706-F80E753C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150D-6CF0-4D35-9071-5E091AC660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77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5265A-5D59-40E2-9F83-4F27B12F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02B14-61BB-4FF4-829B-5F47E9012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E754D-D96E-44C6-9EB5-DA34A8A47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2761D-8CBF-4124-BD4D-DBB60BFFE293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5BEA8-B5B1-40DC-AD36-9F60F48FA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0071B-031A-4139-B8A1-6F51A3B90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150D-6CF0-4D35-9071-5E091AC660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51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2CD0-2B31-456D-9966-1286848F8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Thesis progress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D2B5A-5522-405F-810E-5831B5323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Narrowing down the topic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693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77AA-EC28-4E66-B518-E7026D73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Agencies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EB09-94EB-42F9-8CBA-0BE28155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Nepal Electricity Authority (NEA)</a:t>
            </a:r>
          </a:p>
          <a:p>
            <a:pPr lvl="1"/>
            <a:r>
              <a:rPr lang="en-GB" dirty="0"/>
              <a:t>national utility </a:t>
            </a:r>
            <a:r>
              <a:rPr lang="en-GB" dirty="0">
                <a:solidFill>
                  <a:srgbClr val="FF0000"/>
                </a:solidFill>
              </a:rPr>
              <a:t>(type of utility called)</a:t>
            </a:r>
            <a:endParaRPr lang="en-GB" dirty="0"/>
          </a:p>
          <a:p>
            <a:r>
              <a:rPr lang="en-GB" dirty="0"/>
              <a:t>Department of Hydrology and Meteorology (DHM)</a:t>
            </a:r>
          </a:p>
          <a:p>
            <a:pPr lvl="1"/>
            <a:r>
              <a:rPr lang="en-GB" dirty="0"/>
              <a:t>the main Meteorological body in Nepal</a:t>
            </a:r>
          </a:p>
          <a:p>
            <a:r>
              <a:rPr lang="en-GB" dirty="0"/>
              <a:t>International Centre for Integrated Mountain Development (ICIMOD)</a:t>
            </a:r>
          </a:p>
          <a:p>
            <a:pPr lvl="1"/>
            <a:r>
              <a:rPr lang="en-GB" dirty="0"/>
              <a:t>an intergovernmental research institute based in Kathmandu</a:t>
            </a:r>
          </a:p>
          <a:p>
            <a:pPr lvl="1"/>
            <a:r>
              <a:rPr lang="en-GB" dirty="0"/>
              <a:t>oversees activities in the Hindu-Kush-Himalayas region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133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DFEF-2CFC-4F49-8874-791E70DF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Hydropower sector needs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A6AC-3954-41BA-BB9A-BCE422F9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Contacted grid operators and hydropower owners</a:t>
            </a:r>
          </a:p>
          <a:p>
            <a:r>
              <a:rPr lang="en-GB" dirty="0"/>
              <a:t>Both pointed streamflow as more valuable information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490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1CC4-6EA2-4EB4-9B62-D503E230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Operational streamflow forecasts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BDD7-1B11-4F70-98D1-714BB72A2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10 day ensemble streamflow forecast. </a:t>
            </a:r>
          </a:p>
          <a:p>
            <a:pPr lvl="1"/>
            <a:r>
              <a:rPr lang="en-GB" dirty="0"/>
              <a:t>hosted by ICIMOD</a:t>
            </a:r>
          </a:p>
          <a:p>
            <a:pPr lvl="1"/>
            <a:r>
              <a:rPr lang="en-GB" dirty="0"/>
              <a:t>downscaling of </a:t>
            </a:r>
            <a:r>
              <a:rPr lang="en-GB" dirty="0" err="1"/>
              <a:t>GloFAS</a:t>
            </a:r>
            <a:r>
              <a:rPr lang="en-GB" dirty="0"/>
              <a:t> forecast. </a:t>
            </a:r>
          </a:p>
          <a:p>
            <a:pPr lvl="1"/>
            <a:r>
              <a:rPr lang="en-GB" dirty="0"/>
              <a:t>routing done using RAPID model </a:t>
            </a:r>
          </a:p>
          <a:p>
            <a:r>
              <a:rPr lang="en-GB" dirty="0" err="1"/>
              <a:t>GloFAS</a:t>
            </a:r>
            <a:endParaRPr lang="en-GB" dirty="0"/>
          </a:p>
          <a:p>
            <a:pPr lvl="1"/>
            <a:r>
              <a:rPr lang="en-GB" dirty="0"/>
              <a:t>51 member ensemble</a:t>
            </a:r>
          </a:p>
          <a:p>
            <a:pPr lvl="1"/>
            <a:r>
              <a:rPr lang="en-GB" dirty="0"/>
              <a:t>precipitation forecasts </a:t>
            </a:r>
          </a:p>
          <a:p>
            <a:pPr lvl="2"/>
            <a:r>
              <a:rPr lang="en-GB" dirty="0"/>
              <a:t>resolution:</a:t>
            </a:r>
          </a:p>
          <a:p>
            <a:pPr lvl="1"/>
            <a:r>
              <a:rPr lang="en-GB" dirty="0"/>
              <a:t>runoff forecast based on (</a:t>
            </a:r>
            <a:r>
              <a:rPr lang="en-GB" dirty="0">
                <a:solidFill>
                  <a:srgbClr val="FF0000"/>
                </a:solidFill>
              </a:rPr>
              <a:t>HTESSEL</a:t>
            </a:r>
            <a:r>
              <a:rPr lang="en-GB" dirty="0"/>
              <a:t>) model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716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4BFB-C949-4F64-A912-6563CDAE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29AB8-ECF4-48A4-9B06-B1C5F8572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30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7404</TotalTime>
  <Words>111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Thesis progress</vt:lpstr>
      <vt:lpstr>Agencies</vt:lpstr>
      <vt:lpstr>Hydropower sector needs</vt:lpstr>
      <vt:lpstr>Operational streamflow forecasts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progress</dc:title>
  <dc:creator>Abhinab Kadel</dc:creator>
  <cp:lastModifiedBy>Abhinab Kadel</cp:lastModifiedBy>
  <cp:revision>8</cp:revision>
  <dcterms:created xsi:type="dcterms:W3CDTF">2021-01-17T10:17:20Z</dcterms:created>
  <dcterms:modified xsi:type="dcterms:W3CDTF">2021-03-26T17:29:08Z</dcterms:modified>
</cp:coreProperties>
</file>