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EB91-5BC6-445C-8E25-13914467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5A11-06BA-48A1-AA48-BE84B8C9A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C0F2-D1CB-4C28-AE29-94399D7E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57D5-4082-4103-8F82-4C64EE9A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2177-EEAE-40E0-92CE-7BDAEC31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3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0D2F-060E-4D8F-AC9F-CDA0F28F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AF40F-0F28-4E1A-BDE6-81686AE2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7D43-E2E5-4327-88C3-8CE3CB88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7CA5-E398-4393-9D90-2692AB16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69CE-74A6-49D7-8D0A-24F3EF68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9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5B293-2426-4244-B027-CFF51392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8FC0-5E7E-471D-9F89-EAF062E7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1EDD-DB62-45BA-AA2B-835DDB62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B316-240F-460E-86E3-869FCE1D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C924-9E2D-4331-ACBC-7824C257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70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DFE5-6E72-4ECE-B7C0-5F0A395F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3193-BE58-4CB1-A363-660194DA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14FA-4204-4AEB-9FCE-5105283E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7614-3DD3-43D9-9406-E88CC665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54B3-11BF-4185-89BC-075E3A88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6016-9DEC-4A77-B46F-B64447D6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0100-2E6C-4A89-945A-10287A01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23D9-1CA9-452F-932B-4100D733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FBA0-5F81-4DF4-AF88-179F0E9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5594-22DF-4044-85D6-DC0EABD3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94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7BF-8286-4BD0-B1A6-DA44075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E6D5-E09C-4053-B2BA-BF1E42CCC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855B-B371-4E06-8597-CC3F270D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8D01-E768-4B5C-9D82-7EAB2CD8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B9FC-B2F4-4BA0-8D5D-90882DB6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0D08-C2EA-4D32-B0BD-2AC0F7C7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5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E8D3-BACC-40D2-ADF3-0E7FE686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E283-255F-4B32-A69C-134BFBDF8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0949F-6B25-4A2C-977B-3B1E4939C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85728-674F-48A4-8A94-84486A805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C4358-8A26-4B6F-9DA2-CB786CE3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A6E6F-C991-439E-8F89-C7295280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F5EFF-C396-4080-8A3C-4CC4231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D25B7-65D3-4D2C-B9BF-93391BF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08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2BEF-912D-49CB-99F8-6B340C30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E205C-A627-4216-A127-195549FB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15288-83A0-4A8C-93A0-DB3E214A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E69D3-229C-4FFA-8758-5E000EC1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6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E250E-6557-4F71-92EB-5A7059B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B9118-CD78-490E-912E-BEB1887E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F5489-E852-4B2D-915A-306340EE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9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BA9F-5161-4175-A78E-7A401018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BCA1-BBCB-4CE6-A768-DB667D7A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22EC9-9E18-4AD0-96D0-03F866D4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71E5-BB4C-4483-AA6B-6BC19DC1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6E8B5-C772-4D0C-9207-5946406A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6EAE-CC51-4251-AB46-43A86C2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7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2DF-BA78-4E6F-8190-01ABE166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1A7B-5FAE-41E6-984F-D8915F912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00E8-32E9-48A3-A265-7C69F4CA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DE2A-B421-4841-942A-86083C64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7E26-5A11-4B7E-90D8-FD8628D5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B208C-8B2A-4027-AFB8-0DB6A931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1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55C57-D956-4050-A3B0-2CF21D0A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53D0-E985-4500-98A4-B2083596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811B-C3A0-4958-8CCC-7A66444D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7413-B04C-4541-A084-A3CAB2676984}" type="datetimeFigureOut">
              <a:rPr lang="en-CA" smtClean="0"/>
              <a:t>2021-08-20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A7E3-1CBA-429F-B163-486BDD664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CE28-1C76-449D-A93F-A40847FE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F715-96B2-47B9-9C2D-4398C3C835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504A-C28A-4E01-BBE8-BD5BDAD6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Progress review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6229-B54B-41EE-975A-B8640BB4A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23 July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88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D27-133F-41FA-BFC2-67354B4A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7B5F-B2B7-4994-89ED-69C682C0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refining the data | Current approach:</a:t>
            </a:r>
          </a:p>
          <a:p>
            <a:pPr lvl="1"/>
            <a:r>
              <a:rPr lang="en-GB" dirty="0"/>
              <a:t>each ensemble member for every initial date has 1 netcdf file</a:t>
            </a:r>
          </a:p>
          <a:p>
            <a:pPr lvl="1"/>
            <a:r>
              <a:rPr lang="en-GB" dirty="0"/>
              <a:t>filter data required for interested location</a:t>
            </a:r>
          </a:p>
          <a:p>
            <a:pPr lvl="1"/>
            <a:r>
              <a:rPr lang="en-GB" dirty="0"/>
              <a:t>combine 1 month worth </a:t>
            </a:r>
            <a:r>
              <a:rPr lang="en-GB" dirty="0" err="1"/>
              <a:t>fcsts</a:t>
            </a:r>
            <a:r>
              <a:rPr lang="en-GB" dirty="0"/>
              <a:t> into a pandas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resample the hourly/3 hourly forecast to daily by taking the mean</a:t>
            </a:r>
          </a:p>
          <a:p>
            <a:pPr lvl="1"/>
            <a:endParaRPr lang="en-GB" dirty="0"/>
          </a:p>
          <a:p>
            <a:r>
              <a:rPr lang="en-GB" dirty="0"/>
              <a:t>Started working on bias correction </a:t>
            </a:r>
          </a:p>
          <a:p>
            <a:pPr lvl="1"/>
            <a:r>
              <a:rPr lang="en-GB" dirty="0"/>
              <a:t>using the DMB approach</a:t>
            </a:r>
          </a:p>
          <a:p>
            <a:pPr lvl="1"/>
            <a:r>
              <a:rPr lang="en-GB" dirty="0"/>
              <a:t>Trialled with small data:</a:t>
            </a:r>
          </a:p>
          <a:p>
            <a:pPr lvl="2"/>
            <a:r>
              <a:rPr lang="en-GB" dirty="0"/>
              <a:t>2 ens. member</a:t>
            </a:r>
          </a:p>
          <a:p>
            <a:pPr lvl="2"/>
            <a:r>
              <a:rPr lang="en-GB" dirty="0"/>
              <a:t>5 initial forecast days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883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D7C338-0A29-4498-944A-A12518D9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bias correcting day 2 forecasts over 5 days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7AAED6-272A-47AE-86DA-FF9C8C15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err="1"/>
              <a:t>ens_mem</a:t>
            </a:r>
            <a:r>
              <a:rPr lang="en-GB" dirty="0"/>
              <a:t>: the ensemble number</a:t>
            </a:r>
          </a:p>
          <a:p>
            <a:r>
              <a:rPr lang="en-GB" dirty="0"/>
              <a:t>date: when the forecast is valid for</a:t>
            </a:r>
          </a:p>
          <a:p>
            <a:r>
              <a:rPr lang="en-GB" dirty="0" err="1"/>
              <a:t>init_date</a:t>
            </a:r>
            <a:r>
              <a:rPr lang="en-GB" dirty="0"/>
              <a:t>: the initial date of the forecast</a:t>
            </a:r>
          </a:p>
          <a:p>
            <a:r>
              <a:rPr lang="en-GB" dirty="0" err="1"/>
              <a:t>Qout</a:t>
            </a:r>
            <a:r>
              <a:rPr lang="en-GB" dirty="0"/>
              <a:t>: the raw streamflow output</a:t>
            </a:r>
          </a:p>
          <a:p>
            <a:r>
              <a:rPr lang="en-GB" dirty="0" err="1"/>
              <a:t>Obs</a:t>
            </a:r>
            <a:r>
              <a:rPr lang="en-GB" dirty="0"/>
              <a:t>: the observed value based on the ERA5</a:t>
            </a:r>
          </a:p>
          <a:p>
            <a:r>
              <a:rPr lang="en-GB" dirty="0" err="1"/>
              <a:t>DMBn</a:t>
            </a:r>
            <a:r>
              <a:rPr lang="en-GB" dirty="0"/>
              <a:t>: the DMB ratio taken across 5 days</a:t>
            </a:r>
          </a:p>
          <a:p>
            <a:r>
              <a:rPr lang="en-GB" dirty="0" err="1"/>
              <a:t>Q_bc</a:t>
            </a:r>
            <a:r>
              <a:rPr lang="en-GB" dirty="0"/>
              <a:t>: bias corrected output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078408-EA62-48CC-B86A-78E1800F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457200"/>
            <a:ext cx="7419975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EA3D25-80AE-452E-B065-D0F30BA5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work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41E9-6A9B-4017-8421-EBB0FD10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version control on </a:t>
            </a:r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  <a:p>
            <a:r>
              <a:rPr lang="en-GB" dirty="0"/>
              <a:t>Future work:</a:t>
            </a:r>
          </a:p>
          <a:p>
            <a:pPr lvl="1"/>
            <a:r>
              <a:rPr lang="en-GB" dirty="0"/>
              <a:t>Possibly switch to </a:t>
            </a:r>
            <a:r>
              <a:rPr lang="en-GB" dirty="0" err="1"/>
              <a:t>xarray</a:t>
            </a:r>
            <a:endParaRPr lang="en-GB" dirty="0"/>
          </a:p>
          <a:p>
            <a:pPr lvl="1"/>
            <a:r>
              <a:rPr lang="en-GB" dirty="0"/>
              <a:t>setup visualisation</a:t>
            </a:r>
          </a:p>
          <a:p>
            <a:pPr lvl="1"/>
            <a:r>
              <a:rPr lang="en-GB" dirty="0"/>
              <a:t>investigate another method (leftover)</a:t>
            </a:r>
          </a:p>
          <a:p>
            <a:pPr lvl="1"/>
            <a:r>
              <a:rPr lang="en-GB" dirty="0"/>
              <a:t>calculate N-S coefficient</a:t>
            </a:r>
          </a:p>
          <a:p>
            <a:pPr lvl="1"/>
            <a:r>
              <a:rPr lang="en-GB" dirty="0"/>
              <a:t>setup energy calculation</a:t>
            </a:r>
          </a:p>
          <a:p>
            <a:pPr lvl="1"/>
            <a:endParaRPr lang="en-GB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391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315D-9656-48D0-AC12-25974EA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4B7F-16AF-443B-82BF-9266E404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C248-5EEC-426F-9B70-3F36147C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bias correction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5B04-0F90-421E-B3AF-0D357D8D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mini-dataset:</a:t>
            </a:r>
          </a:p>
          <a:p>
            <a:pPr lvl="1"/>
            <a:r>
              <a:rPr lang="en-GB" dirty="0"/>
              <a:t>5 ensembles</a:t>
            </a:r>
          </a:p>
          <a:p>
            <a:pPr lvl="1"/>
            <a:r>
              <a:rPr lang="en-GB" dirty="0"/>
              <a:t>5 days across 2014 Jan and 2015 Jan</a:t>
            </a:r>
          </a:p>
          <a:p>
            <a:pPr lvl="2"/>
            <a:r>
              <a:rPr lang="en-GB" dirty="0"/>
              <a:t>calculate DMB parameter using 2014 data for day 2 forecasts</a:t>
            </a:r>
          </a:p>
          <a:p>
            <a:pPr lvl="2"/>
            <a:r>
              <a:rPr lang="en-GB" dirty="0"/>
              <a:t>implement it to 2015 day 2 forecasts</a:t>
            </a:r>
          </a:p>
          <a:p>
            <a:pPr lvl="1"/>
            <a:r>
              <a:rPr lang="en-GB" dirty="0"/>
              <a:t>1 year apart is a big gap?</a:t>
            </a:r>
          </a:p>
          <a:p>
            <a:pPr lvl="2"/>
            <a:r>
              <a:rPr lang="en-GB" dirty="0"/>
              <a:t>need to dig through some lit again. </a:t>
            </a:r>
          </a:p>
          <a:p>
            <a:r>
              <a:rPr lang="en-GB" dirty="0"/>
              <a:t>further: extend it to longer time for other forecast days</a:t>
            </a:r>
          </a:p>
          <a:p>
            <a:r>
              <a:rPr lang="en-GB" dirty="0"/>
              <a:t>other: retrieved streamflow  ground based observations for a site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31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237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Progress review</vt:lpstr>
      <vt:lpstr>progress</vt:lpstr>
      <vt:lpstr>bias correcting day 2 forecasts over 5 days</vt:lpstr>
      <vt:lpstr>other work</vt:lpstr>
      <vt:lpstr>PowerPoint Presentation</vt:lpstr>
      <vt:lpstr>implemented bias correction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 Kadel</dc:creator>
  <cp:lastModifiedBy>Abhinab Kadel</cp:lastModifiedBy>
  <cp:revision>4</cp:revision>
  <dcterms:created xsi:type="dcterms:W3CDTF">2021-07-23T15:48:47Z</dcterms:created>
  <dcterms:modified xsi:type="dcterms:W3CDTF">2021-08-21T14:51:54Z</dcterms:modified>
</cp:coreProperties>
</file>