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603C-C2D2-4ADA-BF2E-ECE23C2B773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C352-30D3-4E0D-A54D-321B85279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6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30310" y="1841679"/>
            <a:ext cx="4430333" cy="3232597"/>
            <a:chOff x="2086378" y="2575775"/>
            <a:chExt cx="4430333" cy="3232597"/>
          </a:xfrm>
        </p:grpSpPr>
        <p:grpSp>
          <p:nvGrpSpPr>
            <p:cNvPr id="10" name="Group 9"/>
            <p:cNvGrpSpPr/>
            <p:nvPr/>
          </p:nvGrpSpPr>
          <p:grpSpPr>
            <a:xfrm>
              <a:off x="2086378" y="2949262"/>
              <a:ext cx="4430333" cy="2859110"/>
              <a:chOff x="2086378" y="2949262"/>
              <a:chExt cx="4430333" cy="285911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086378" y="2949262"/>
                <a:ext cx="4430333" cy="2859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292438" y="3219719"/>
                <a:ext cx="1287889" cy="52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Inventory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321413" y="5048521"/>
                <a:ext cx="1307207" cy="528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Ansible Config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292437" y="4134120"/>
                <a:ext cx="1287889" cy="52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Playbook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62050" y="3219719"/>
                <a:ext cx="1287889" cy="52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Core Modules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862050" y="4134120"/>
                <a:ext cx="1287889" cy="52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Custom Modules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357612" y="3219719"/>
                <a:ext cx="991672" cy="23568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Ansible Python API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847561" y="5048521"/>
                <a:ext cx="1287889" cy="52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Plugins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086378" y="2575775"/>
              <a:ext cx="4430333" cy="373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Ansible Control Node / Automation Engine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309" y="2215166"/>
            <a:ext cx="4430333" cy="2859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36369" y="2485623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5344" y="4314425"/>
            <a:ext cx="1307207" cy="52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Ansible 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6368" y="3400024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05981" y="2485623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Modules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05981" y="3400024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Modules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1543" y="2485623"/>
            <a:ext cx="991672" cy="235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Ansible Python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91492" y="4314425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Plugins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0310" y="1841679"/>
            <a:ext cx="4430333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Ansible Control Node / Automation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42477" y="1596979"/>
            <a:ext cx="2150773" cy="16356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Managed Node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(Linux server with python installed)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0309" y="5087155"/>
            <a:ext cx="4430333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Linux server with Python installed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42477" y="4024648"/>
            <a:ext cx="2150772" cy="1635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Managed Node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(Windows server with WinRM installed)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8" idx="3"/>
            <a:endCxn id="15" idx="1"/>
          </p:cNvCxnSpPr>
          <p:nvPr/>
        </p:nvCxnSpPr>
        <p:spPr>
          <a:xfrm flipV="1">
            <a:off x="5293215" y="2414788"/>
            <a:ext cx="2949262" cy="1249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8" idx="1"/>
          </p:cNvCxnSpPr>
          <p:nvPr/>
        </p:nvCxnSpPr>
        <p:spPr>
          <a:xfrm>
            <a:off x="5293215" y="3664041"/>
            <a:ext cx="2949262" cy="11784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22207" y="2157207"/>
            <a:ext cx="914400" cy="25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SSH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22207" y="4571997"/>
            <a:ext cx="914400" cy="25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WinRM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2293" y="708336"/>
            <a:ext cx="5396249" cy="595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Ansible Architecture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52293" y="708336"/>
            <a:ext cx="5396249" cy="595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Ansible Concepts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75406" y="1806261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57598" y="1806264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41738" y="2192633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39790" y="1809483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00589" y="2218387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34859" y="1745083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95658" y="2153987"/>
            <a:ext cx="1287889" cy="52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9" idx="3"/>
            <a:endCxn id="20" idx="1"/>
          </p:cNvCxnSpPr>
          <p:nvPr/>
        </p:nvCxnSpPr>
        <p:spPr>
          <a:xfrm>
            <a:off x="2563295" y="2070277"/>
            <a:ext cx="1094303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53246" y="1867430"/>
            <a:ext cx="914400" cy="25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Contains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0" idx="3"/>
            <a:endCxn id="23" idx="1"/>
          </p:cNvCxnSpPr>
          <p:nvPr/>
        </p:nvCxnSpPr>
        <p:spPr>
          <a:xfrm>
            <a:off x="4945487" y="2070280"/>
            <a:ext cx="1094303" cy="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35438" y="1870649"/>
            <a:ext cx="914400" cy="25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Contains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38811" y="2042374"/>
            <a:ext cx="1094303" cy="3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428762" y="1842743"/>
            <a:ext cx="914400" cy="25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33928" y="3991892"/>
            <a:ext cx="1207810" cy="999233"/>
            <a:chOff x="2952869" y="4069165"/>
            <a:chExt cx="1207810" cy="99923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501" y="4069165"/>
              <a:ext cx="780290" cy="78029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2952869" y="4810818"/>
              <a:ext cx="1207810" cy="257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 host 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19111" y="3991892"/>
            <a:ext cx="1133143" cy="999233"/>
            <a:chOff x="2998130" y="4069165"/>
            <a:chExt cx="1133143" cy="999233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501" y="4069165"/>
              <a:ext cx="780290" cy="780290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2998130" y="4810818"/>
              <a:ext cx="1133143" cy="257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Target host </a:t>
              </a:r>
              <a:r>
                <a:rPr lang="en-US" sz="1400" dirty="0" smtClean="0">
                  <a:solidFill>
                    <a:schemeClr val="tx1"/>
                  </a:solidFill>
                </a:rPr>
                <a:t>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Elbow Connector 46"/>
          <p:cNvCxnSpPr/>
          <p:nvPr/>
        </p:nvCxnSpPr>
        <p:spPr>
          <a:xfrm rot="5400000">
            <a:off x="3326514" y="2858568"/>
            <a:ext cx="1271227" cy="995420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5400000">
            <a:off x="2678316" y="2917021"/>
            <a:ext cx="1657599" cy="492143"/>
          </a:xfrm>
          <a:prstGeom prst="bentConnector3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41" idx="0"/>
          </p:cNvCxnSpPr>
          <p:nvPr/>
        </p:nvCxnSpPr>
        <p:spPr>
          <a:xfrm>
            <a:off x="4585683" y="2720665"/>
            <a:ext cx="2944" cy="12712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30310" y="1442434"/>
            <a:ext cx="9234152" cy="1558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9338" y="3139226"/>
            <a:ext cx="1341151" cy="236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maps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2" y="1024140"/>
            <a:ext cx="9182636" cy="515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Ansible</vt:lpstr>
      <vt:lpstr>PowerPoint Presentation</vt:lpstr>
      <vt:lpstr>PowerPoint Presentation</vt:lpstr>
      <vt:lpstr>PowerPoint Presentation</vt:lpstr>
      <vt:lpstr>PowerPoint Presentation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Abhinab (XXR1CHW)</dc:creator>
  <cp:lastModifiedBy>Sarkar Abhinab (XXR1CHW)</cp:lastModifiedBy>
  <cp:revision>13</cp:revision>
  <dcterms:created xsi:type="dcterms:W3CDTF">2019-01-11T14:29:48Z</dcterms:created>
  <dcterms:modified xsi:type="dcterms:W3CDTF">2019-01-11T19:47:01Z</dcterms:modified>
</cp:coreProperties>
</file>