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EA2A-68E3-433D-A17F-A80427E89623}" v="13" dt="2021-05-21T19:28:38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Abhinab" userId="2e82f8fd-5e59-4eab-84bb-db56683054af" providerId="ADAL" clId="{92AFEA2A-68E3-433D-A17F-A80427E89623}"/>
    <pc:docChg chg="undo custSel delSld modSld sldOrd">
      <pc:chgData name="Sarkar, Abhinab" userId="2e82f8fd-5e59-4eab-84bb-db56683054af" providerId="ADAL" clId="{92AFEA2A-68E3-433D-A17F-A80427E89623}" dt="2021-05-21T19:29:05.891" v="513" actId="1076"/>
      <pc:docMkLst>
        <pc:docMk/>
      </pc:docMkLst>
      <pc:sldChg chg="addSp delSp modSp">
        <pc:chgData name="Sarkar, Abhinab" userId="2e82f8fd-5e59-4eab-84bb-db56683054af" providerId="ADAL" clId="{92AFEA2A-68E3-433D-A17F-A80427E89623}" dt="2021-05-21T19:24:54.270" v="439" actId="1076"/>
        <pc:sldMkLst>
          <pc:docMk/>
          <pc:sldMk cId="2587440602" sldId="261"/>
        </pc:sldMkLst>
        <pc:spChg chg="mod">
          <ac:chgData name="Sarkar, Abhinab" userId="2e82f8fd-5e59-4eab-84bb-db56683054af" providerId="ADAL" clId="{92AFEA2A-68E3-433D-A17F-A80427E89623}" dt="2021-05-21T19:24:36.847" v="436" actId="14100"/>
          <ac:spMkLst>
            <pc:docMk/>
            <pc:sldMk cId="2587440602" sldId="261"/>
            <ac:spMk id="7" creationId="{CAEA87A2-AF36-479D-B731-F40E6363E16F}"/>
          </ac:spMkLst>
        </pc:spChg>
        <pc:spChg chg="del">
          <ac:chgData name="Sarkar, Abhinab" userId="2e82f8fd-5e59-4eab-84bb-db56683054af" providerId="ADAL" clId="{92AFEA2A-68E3-433D-A17F-A80427E89623}" dt="2021-05-21T19:12:28.545" v="292" actId="478"/>
          <ac:spMkLst>
            <pc:docMk/>
            <pc:sldMk cId="2587440602" sldId="261"/>
            <ac:spMk id="12" creationId="{A6BA1723-214F-4CC9-AD2E-A8D295868D28}"/>
          </ac:spMkLst>
        </pc:spChg>
        <pc:spChg chg="mod">
          <ac:chgData name="Sarkar, Abhinab" userId="2e82f8fd-5e59-4eab-84bb-db56683054af" providerId="ADAL" clId="{92AFEA2A-68E3-433D-A17F-A80427E89623}" dt="2021-05-21T19:14:24.948" v="327" actId="20577"/>
          <ac:spMkLst>
            <pc:docMk/>
            <pc:sldMk cId="2587440602" sldId="261"/>
            <ac:spMk id="29" creationId="{41297575-5E61-4BDD-A9DA-D0DB9D14763A}"/>
          </ac:spMkLst>
        </pc:spChg>
        <pc:spChg chg="mod">
          <ac:chgData name="Sarkar, Abhinab" userId="2e82f8fd-5e59-4eab-84bb-db56683054af" providerId="ADAL" clId="{92AFEA2A-68E3-433D-A17F-A80427E89623}" dt="2021-05-21T19:14:40.625" v="338" actId="20577"/>
          <ac:spMkLst>
            <pc:docMk/>
            <pc:sldMk cId="2587440602" sldId="261"/>
            <ac:spMk id="30" creationId="{D2BC5263-5F4F-486A-8174-4575FE4E8014}"/>
          </ac:spMkLst>
        </pc:spChg>
        <pc:spChg chg="mod">
          <ac:chgData name="Sarkar, Abhinab" userId="2e82f8fd-5e59-4eab-84bb-db56683054af" providerId="ADAL" clId="{92AFEA2A-68E3-433D-A17F-A80427E89623}" dt="2021-05-21T19:17:43.538" v="392" actId="20577"/>
          <ac:spMkLst>
            <pc:docMk/>
            <pc:sldMk cId="2587440602" sldId="261"/>
            <ac:spMk id="44" creationId="{D1A1861A-2174-42B1-9C6E-96D87343AD83}"/>
          </ac:spMkLst>
        </pc:spChg>
        <pc:spChg chg="mod">
          <ac:chgData name="Sarkar, Abhinab" userId="2e82f8fd-5e59-4eab-84bb-db56683054af" providerId="ADAL" clId="{92AFEA2A-68E3-433D-A17F-A80427E89623}" dt="2021-05-21T19:21:46.108" v="425" actId="20577"/>
          <ac:spMkLst>
            <pc:docMk/>
            <pc:sldMk cId="2587440602" sldId="261"/>
            <ac:spMk id="45" creationId="{18D59607-1773-41B6-BFF0-65E01AF751BE}"/>
          </ac:spMkLst>
        </pc:spChg>
        <pc:spChg chg="mod">
          <ac:chgData name="Sarkar, Abhinab" userId="2e82f8fd-5e59-4eab-84bb-db56683054af" providerId="ADAL" clId="{92AFEA2A-68E3-433D-A17F-A80427E89623}" dt="2021-05-21T19:18:02.899" v="407" actId="20577"/>
          <ac:spMkLst>
            <pc:docMk/>
            <pc:sldMk cId="2587440602" sldId="261"/>
            <ac:spMk id="52" creationId="{3F533914-517F-405C-9B92-E0365AFF6922}"/>
          </ac:spMkLst>
        </pc:spChg>
        <pc:spChg chg="mod">
          <ac:chgData name="Sarkar, Abhinab" userId="2e82f8fd-5e59-4eab-84bb-db56683054af" providerId="ADAL" clId="{92AFEA2A-68E3-433D-A17F-A80427E89623}" dt="2021-05-21T19:14:57.625" v="350" actId="20577"/>
          <ac:spMkLst>
            <pc:docMk/>
            <pc:sldMk cId="2587440602" sldId="261"/>
            <ac:spMk id="70" creationId="{275C8101-D293-4BB2-B252-666979EE9455}"/>
          </ac:spMkLst>
        </pc:spChg>
        <pc:spChg chg="mod">
          <ac:chgData name="Sarkar, Abhinab" userId="2e82f8fd-5e59-4eab-84bb-db56683054af" providerId="ADAL" clId="{92AFEA2A-68E3-433D-A17F-A80427E89623}" dt="2021-05-21T19:17:00.179" v="362" actId="20577"/>
          <ac:spMkLst>
            <pc:docMk/>
            <pc:sldMk cId="2587440602" sldId="261"/>
            <ac:spMk id="71" creationId="{1F3CD5C0-44C7-4DFF-B6AA-8DC031C20586}"/>
          </ac:spMkLst>
        </pc:spChg>
        <pc:spChg chg="mod">
          <ac:chgData name="Sarkar, Abhinab" userId="2e82f8fd-5e59-4eab-84bb-db56683054af" providerId="ADAL" clId="{92AFEA2A-68E3-433D-A17F-A80427E89623}" dt="2021-05-21T19:13:42.794" v="309" actId="20577"/>
          <ac:spMkLst>
            <pc:docMk/>
            <pc:sldMk cId="2587440602" sldId="261"/>
            <ac:spMk id="74" creationId="{7A79E4AC-84B4-4EE9-B836-3C288C387DE6}"/>
          </ac:spMkLst>
        </pc:spChg>
        <pc:spChg chg="mod">
          <ac:chgData name="Sarkar, Abhinab" userId="2e82f8fd-5e59-4eab-84bb-db56683054af" providerId="ADAL" clId="{92AFEA2A-68E3-433D-A17F-A80427E89623}" dt="2021-05-21T19:19:19.613" v="421" actId="6549"/>
          <ac:spMkLst>
            <pc:docMk/>
            <pc:sldMk cId="2587440602" sldId="261"/>
            <ac:spMk id="79" creationId="{FBD68029-0E27-484C-965B-B4742C322556}"/>
          </ac:spMkLst>
        </pc:spChg>
        <pc:spChg chg="mod">
          <ac:chgData name="Sarkar, Abhinab" userId="2e82f8fd-5e59-4eab-84bb-db56683054af" providerId="ADAL" clId="{92AFEA2A-68E3-433D-A17F-A80427E89623}" dt="2021-05-21T19:24:42.756" v="437" actId="14100"/>
          <ac:spMkLst>
            <pc:docMk/>
            <pc:sldMk cId="2587440602" sldId="261"/>
            <ac:spMk id="89" creationId="{9E9C1C19-5BAE-4492-B486-1A81D665B548}"/>
          </ac:spMkLst>
        </pc:spChg>
        <pc:spChg chg="mod">
          <ac:chgData name="Sarkar, Abhinab" userId="2e82f8fd-5e59-4eab-84bb-db56683054af" providerId="ADAL" clId="{92AFEA2A-68E3-433D-A17F-A80427E89623}" dt="2021-05-21T19:24:47.801" v="438" actId="1076"/>
          <ac:spMkLst>
            <pc:docMk/>
            <pc:sldMk cId="2587440602" sldId="261"/>
            <ac:spMk id="95" creationId="{D7913D6D-6CAB-4BD0-A2B7-CE10E5D966DC}"/>
          </ac:spMkLst>
        </pc:spChg>
        <pc:spChg chg="mod">
          <ac:chgData name="Sarkar, Abhinab" userId="2e82f8fd-5e59-4eab-84bb-db56683054af" providerId="ADAL" clId="{92AFEA2A-68E3-433D-A17F-A80427E89623}" dt="2021-05-21T19:17:18.610" v="377" actId="20577"/>
          <ac:spMkLst>
            <pc:docMk/>
            <pc:sldMk cId="2587440602" sldId="261"/>
            <ac:spMk id="107" creationId="{CCED0884-FA50-426B-B20F-3A1B2DE2F748}"/>
          </ac:spMkLst>
        </pc:spChg>
        <pc:spChg chg="del">
          <ac:chgData name="Sarkar, Abhinab" userId="2e82f8fd-5e59-4eab-84bb-db56683054af" providerId="ADAL" clId="{92AFEA2A-68E3-433D-A17F-A80427E89623}" dt="2021-05-21T19:24:11.715" v="431" actId="478"/>
          <ac:spMkLst>
            <pc:docMk/>
            <pc:sldMk cId="2587440602" sldId="261"/>
            <ac:spMk id="115" creationId="{B166A234-D89C-460F-A31D-7775F8A534B2}"/>
          </ac:spMkLst>
        </pc:spChg>
        <pc:spChg chg="del">
          <ac:chgData name="Sarkar, Abhinab" userId="2e82f8fd-5e59-4eab-84bb-db56683054af" providerId="ADAL" clId="{92AFEA2A-68E3-433D-A17F-A80427E89623}" dt="2021-05-21T19:24:09.427" v="429" actId="478"/>
          <ac:spMkLst>
            <pc:docMk/>
            <pc:sldMk cId="2587440602" sldId="261"/>
            <ac:spMk id="116" creationId="{E804671E-F2AB-4891-B8F8-87EE0980CE9E}"/>
          </ac:spMkLst>
        </pc:spChg>
        <pc:spChg chg="del">
          <ac:chgData name="Sarkar, Abhinab" userId="2e82f8fd-5e59-4eab-84bb-db56683054af" providerId="ADAL" clId="{92AFEA2A-68E3-433D-A17F-A80427E89623}" dt="2021-05-21T19:24:26.459" v="434" actId="478"/>
          <ac:spMkLst>
            <pc:docMk/>
            <pc:sldMk cId="2587440602" sldId="261"/>
            <ac:spMk id="126" creationId="{B7753FC7-C7D0-4B3D-899F-599B23B862BD}"/>
          </ac:spMkLst>
        </pc:spChg>
        <pc:spChg chg="mod">
          <ac:chgData name="Sarkar, Abhinab" userId="2e82f8fd-5e59-4eab-84bb-db56683054af" providerId="ADAL" clId="{92AFEA2A-68E3-433D-A17F-A80427E89623}" dt="2021-05-21T19:12:42.962" v="297" actId="20577"/>
          <ac:spMkLst>
            <pc:docMk/>
            <pc:sldMk cId="2587440602" sldId="261"/>
            <ac:spMk id="129" creationId="{9687E5FB-F883-4C92-A71B-71B0728E72FA}"/>
          </ac:spMkLst>
        </pc:spChg>
        <pc:grpChg chg="del">
          <ac:chgData name="Sarkar, Abhinab" userId="2e82f8fd-5e59-4eab-84bb-db56683054af" providerId="ADAL" clId="{92AFEA2A-68E3-433D-A17F-A80427E89623}" dt="2021-05-21T19:24:31.805" v="435" actId="478"/>
          <ac:grpSpMkLst>
            <pc:docMk/>
            <pc:sldMk cId="2587440602" sldId="261"/>
            <ac:grpSpMk id="75" creationId="{2DFEFA2E-F96F-4CCB-9A29-C31AAFDAA94E}"/>
          </ac:grpSpMkLst>
        </pc:grpChg>
        <pc:grpChg chg="add del mod">
          <ac:chgData name="Sarkar, Abhinab" userId="2e82f8fd-5e59-4eab-84bb-db56683054af" providerId="ADAL" clId="{92AFEA2A-68E3-433D-A17F-A80427E89623}" dt="2021-05-21T19:24:07.043" v="428" actId="478"/>
          <ac:grpSpMkLst>
            <pc:docMk/>
            <pc:sldMk cId="2587440602" sldId="261"/>
            <ac:grpSpMk id="90" creationId="{D5D0AB67-0920-4D29-AECA-1B0646A8824B}"/>
          </ac:grpSpMkLst>
        </pc:grpChg>
        <pc:grpChg chg="del mod">
          <ac:chgData name="Sarkar, Abhinab" userId="2e82f8fd-5e59-4eab-84bb-db56683054af" providerId="ADAL" clId="{92AFEA2A-68E3-433D-A17F-A80427E89623}" dt="2021-05-21T19:12:05.114" v="291" actId="478"/>
          <ac:grpSpMkLst>
            <pc:docMk/>
            <pc:sldMk cId="2587440602" sldId="261"/>
            <ac:grpSpMk id="92" creationId="{4E98043B-047A-4459-941B-B57DCB8719ED}"/>
          </ac:grpSpMkLst>
        </pc:grpChg>
        <pc:grpChg chg="mod">
          <ac:chgData name="Sarkar, Abhinab" userId="2e82f8fd-5e59-4eab-84bb-db56683054af" providerId="ADAL" clId="{92AFEA2A-68E3-433D-A17F-A80427E89623}" dt="2021-05-21T19:24:54.270" v="439" actId="1076"/>
          <ac:grpSpMkLst>
            <pc:docMk/>
            <pc:sldMk cId="2587440602" sldId="261"/>
            <ac:grpSpMk id="117" creationId="{84522870-C4E5-4C70-8A1C-7614242FCDA3}"/>
          </ac:grpSpMkLst>
        </pc:grpChg>
        <pc:grpChg chg="del">
          <ac:chgData name="Sarkar, Abhinab" userId="2e82f8fd-5e59-4eab-84bb-db56683054af" providerId="ADAL" clId="{92AFEA2A-68E3-433D-A17F-A80427E89623}" dt="2021-05-21T19:24:19.603" v="433" actId="478"/>
          <ac:grpSpMkLst>
            <pc:docMk/>
            <pc:sldMk cId="2587440602" sldId="261"/>
            <ac:grpSpMk id="123" creationId="{739A5CBA-D516-4DB2-B7C1-6ADD64C0DA75}"/>
          </ac:grpSpMkLst>
        </pc:grpChg>
        <pc:picChg chg="mod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96" creationId="{D0F646A0-3EDD-486D-B141-7C86D7EFD1E8}"/>
          </ac:picMkLst>
        </pc:picChg>
        <pc:picChg chg="del">
          <ac:chgData name="Sarkar, Abhinab" userId="2e82f8fd-5e59-4eab-84bb-db56683054af" providerId="ADAL" clId="{92AFEA2A-68E3-433D-A17F-A80427E89623}" dt="2021-05-21T19:12:05.114" v="291" actId="478"/>
          <ac:picMkLst>
            <pc:docMk/>
            <pc:sldMk cId="2587440602" sldId="261"/>
            <ac:picMk id="100" creationId="{E40B4B0C-1CE3-44F7-B6BB-FC0FB9B5AD0D}"/>
          </ac:picMkLst>
        </pc:picChg>
        <pc:cxnChg chg="del mod">
          <ac:chgData name="Sarkar, Abhinab" userId="2e82f8fd-5e59-4eab-84bb-db56683054af" providerId="ADAL" clId="{92AFEA2A-68E3-433D-A17F-A80427E89623}" dt="2021-05-21T19:24:13.583" v="432" actId="478"/>
          <ac:cxnSpMkLst>
            <pc:docMk/>
            <pc:sldMk cId="2587440602" sldId="261"/>
            <ac:cxnSpMk id="18" creationId="{96835448-532E-432A-9FF6-3DA0AE0EB84E}"/>
          </ac:cxnSpMkLst>
        </pc:cxnChg>
        <pc:cxnChg chg="del">
          <ac:chgData name="Sarkar, Abhinab" userId="2e82f8fd-5e59-4eab-84bb-db56683054af" providerId="ADAL" clId="{92AFEA2A-68E3-433D-A17F-A80427E89623}" dt="2021-05-21T19:24:10.598" v="430" actId="478"/>
          <ac:cxnSpMkLst>
            <pc:docMk/>
            <pc:sldMk cId="2587440602" sldId="261"/>
            <ac:cxnSpMk id="111" creationId="{A8B72C80-2D79-49B0-B559-192C7A140568}"/>
          </ac:cxnSpMkLst>
        </pc:cxnChg>
      </pc:sldChg>
      <pc:sldChg chg="del">
        <pc:chgData name="Sarkar, Abhinab" userId="2e82f8fd-5e59-4eab-84bb-db56683054af" providerId="ADAL" clId="{92AFEA2A-68E3-433D-A17F-A80427E89623}" dt="2021-05-21T18:54:30.873" v="1" actId="2696"/>
        <pc:sldMkLst>
          <pc:docMk/>
          <pc:sldMk cId="1238297036" sldId="383"/>
        </pc:sldMkLst>
      </pc:sldChg>
      <pc:sldChg chg="addSp delSp modSp ord">
        <pc:chgData name="Sarkar, Abhinab" userId="2e82f8fd-5e59-4eab-84bb-db56683054af" providerId="ADAL" clId="{92AFEA2A-68E3-433D-A17F-A80427E89623}" dt="2021-05-21T19:29:05.891" v="513" actId="1076"/>
        <pc:sldMkLst>
          <pc:docMk/>
          <pc:sldMk cId="768656023" sldId="384"/>
        </pc:sldMkLst>
        <pc:spChg chg="add mod">
          <ac:chgData name="Sarkar, Abhinab" userId="2e82f8fd-5e59-4eab-84bb-db56683054af" providerId="ADAL" clId="{92AFEA2A-68E3-433D-A17F-A80427E89623}" dt="2021-05-21T19:29:05.891" v="513" actId="1076"/>
          <ac:spMkLst>
            <pc:docMk/>
            <pc:sldMk cId="768656023" sldId="384"/>
            <ac:spMk id="7" creationId="{10ADD455-15BC-4D77-976C-B87B852C370C}"/>
          </ac:spMkLst>
        </pc:spChg>
        <pc:spChg chg="mod">
          <ac:chgData name="Sarkar, Abhinab" userId="2e82f8fd-5e59-4eab-84bb-db56683054af" providerId="ADAL" clId="{92AFEA2A-68E3-433D-A17F-A80427E89623}" dt="2021-05-21T19:06:48.144" v="192" actId="20577"/>
          <ac:spMkLst>
            <pc:docMk/>
            <pc:sldMk cId="768656023" sldId="384"/>
            <ac:spMk id="20" creationId="{697A4A3B-26BA-4D91-940E-0CA0FAFD5344}"/>
          </ac:spMkLst>
        </pc:spChg>
        <pc:spChg chg="mod">
          <ac:chgData name="Sarkar, Abhinab" userId="2e82f8fd-5e59-4eab-84bb-db56683054af" providerId="ADAL" clId="{92AFEA2A-68E3-433D-A17F-A80427E89623}" dt="2021-05-21T19:07:44.624" v="208" actId="20577"/>
          <ac:spMkLst>
            <pc:docMk/>
            <pc:sldMk cId="768656023" sldId="384"/>
            <ac:spMk id="29" creationId="{065D9567-01E8-40F3-A716-117103A91B0D}"/>
          </ac:spMkLst>
        </pc:spChg>
        <pc:spChg chg="mod">
          <ac:chgData name="Sarkar, Abhinab" userId="2e82f8fd-5e59-4eab-84bb-db56683054af" providerId="ADAL" clId="{92AFEA2A-68E3-433D-A17F-A80427E89623}" dt="2021-05-21T18:57:06.646" v="54" actId="20577"/>
          <ac:spMkLst>
            <pc:docMk/>
            <pc:sldMk cId="768656023" sldId="384"/>
            <ac:spMk id="38" creationId="{41F18C01-DE5E-4D65-8257-946EE070B1B7}"/>
          </ac:spMkLst>
        </pc:spChg>
        <pc:spChg chg="mod">
          <ac:chgData name="Sarkar, Abhinab" userId="2e82f8fd-5e59-4eab-84bb-db56683054af" providerId="ADAL" clId="{92AFEA2A-68E3-433D-A17F-A80427E89623}" dt="2021-05-21T18:55:40.420" v="15" actId="20577"/>
          <ac:spMkLst>
            <pc:docMk/>
            <pc:sldMk cId="768656023" sldId="384"/>
            <ac:spMk id="39" creationId="{92DA232B-D9DC-42AA-8706-FF44D9BA0AAD}"/>
          </ac:spMkLst>
        </pc:spChg>
        <pc:spChg chg="mod">
          <ac:chgData name="Sarkar, Abhinab" userId="2e82f8fd-5e59-4eab-84bb-db56683054af" providerId="ADAL" clId="{92AFEA2A-68E3-433D-A17F-A80427E89623}" dt="2021-05-21T18:59:23.142" v="93" actId="20577"/>
          <ac:spMkLst>
            <pc:docMk/>
            <pc:sldMk cId="768656023" sldId="384"/>
            <ac:spMk id="44" creationId="{F8583622-2903-47DC-8C91-1B1869A00FA7}"/>
          </ac:spMkLst>
        </pc:spChg>
        <pc:spChg chg="mod">
          <ac:chgData name="Sarkar, Abhinab" userId="2e82f8fd-5e59-4eab-84bb-db56683054af" providerId="ADAL" clId="{92AFEA2A-68E3-433D-A17F-A80427E89623}" dt="2021-05-21T19:00:26.647" v="134" actId="20577"/>
          <ac:spMkLst>
            <pc:docMk/>
            <pc:sldMk cId="768656023" sldId="384"/>
            <ac:spMk id="51" creationId="{43936445-E4F9-46D4-86B6-F79C15BF6505}"/>
          </ac:spMkLst>
        </pc:spChg>
        <pc:spChg chg="mod">
          <ac:chgData name="Sarkar, Abhinab" userId="2e82f8fd-5e59-4eab-84bb-db56683054af" providerId="ADAL" clId="{92AFEA2A-68E3-433D-A17F-A80427E89623}" dt="2021-05-21T18:57:40.445" v="65" actId="20577"/>
          <ac:spMkLst>
            <pc:docMk/>
            <pc:sldMk cId="768656023" sldId="384"/>
            <ac:spMk id="52" creationId="{33CD221C-9686-4CD0-9C04-54E41A486D2B}"/>
          </ac:spMkLst>
        </pc:spChg>
        <pc:spChg chg="mod">
          <ac:chgData name="Sarkar, Abhinab" userId="2e82f8fd-5e59-4eab-84bb-db56683054af" providerId="ADAL" clId="{92AFEA2A-68E3-433D-A17F-A80427E89623}" dt="2021-05-21T18:59:35.927" v="102" actId="20577"/>
          <ac:spMkLst>
            <pc:docMk/>
            <pc:sldMk cId="768656023" sldId="384"/>
            <ac:spMk id="57" creationId="{E67880DC-2B6B-458E-8052-8BD6BE982B90}"/>
          </ac:spMkLst>
        </pc:spChg>
        <pc:spChg chg="mod">
          <ac:chgData name="Sarkar, Abhinab" userId="2e82f8fd-5e59-4eab-84bb-db56683054af" providerId="ADAL" clId="{92AFEA2A-68E3-433D-A17F-A80427E89623}" dt="2021-05-21T19:04:24.136" v="169" actId="6549"/>
          <ac:spMkLst>
            <pc:docMk/>
            <pc:sldMk cId="768656023" sldId="384"/>
            <ac:spMk id="80" creationId="{41A8E7D5-6B64-4839-8341-F2B4BDBF04F7}"/>
          </ac:spMkLst>
        </pc:spChg>
        <pc:spChg chg="mod">
          <ac:chgData name="Sarkar, Abhinab" userId="2e82f8fd-5e59-4eab-84bb-db56683054af" providerId="ADAL" clId="{92AFEA2A-68E3-433D-A17F-A80427E89623}" dt="2021-05-21T19:04:50.969" v="179" actId="20577"/>
          <ac:spMkLst>
            <pc:docMk/>
            <pc:sldMk cId="768656023" sldId="384"/>
            <ac:spMk id="89" creationId="{54C586AE-49CD-4F14-9F61-B05B05F75A13}"/>
          </ac:spMkLst>
        </pc:spChg>
        <pc:spChg chg="add mod">
          <ac:chgData name="Sarkar, Abhinab" userId="2e82f8fd-5e59-4eab-84bb-db56683054af" providerId="ADAL" clId="{92AFEA2A-68E3-433D-A17F-A80427E89623}" dt="2021-05-21T19:07:07.185" v="196" actId="20577"/>
          <ac:spMkLst>
            <pc:docMk/>
            <pc:sldMk cId="768656023" sldId="384"/>
            <ac:spMk id="98" creationId="{73BD8F30-E6FC-4E43-9E82-528A5FDD9719}"/>
          </ac:spMkLst>
        </pc:spChg>
        <pc:spChg chg="add mod">
          <ac:chgData name="Sarkar, Abhinab" userId="2e82f8fd-5e59-4eab-84bb-db56683054af" providerId="ADAL" clId="{92AFEA2A-68E3-433D-A17F-A80427E89623}" dt="2021-05-21T19:28:05.437" v="500" actId="20577"/>
          <ac:spMkLst>
            <pc:docMk/>
            <pc:sldMk cId="768656023" sldId="384"/>
            <ac:spMk id="105" creationId="{8276A5E2-4DC8-4354-BFAD-C489A513899F}"/>
          </ac:spMkLst>
        </pc:spChg>
        <pc:spChg chg="mod">
          <ac:chgData name="Sarkar, Abhinab" userId="2e82f8fd-5e59-4eab-84bb-db56683054af" providerId="ADAL" clId="{92AFEA2A-68E3-433D-A17F-A80427E89623}" dt="2021-05-21T19:03:15.320" v="156" actId="6549"/>
          <ac:spMkLst>
            <pc:docMk/>
            <pc:sldMk cId="768656023" sldId="384"/>
            <ac:spMk id="155" creationId="{A60EE932-76CA-49CE-B511-B5F2B2F13EEE}"/>
          </ac:spMkLst>
        </pc:spChg>
        <pc:spChg chg="mod">
          <ac:chgData name="Sarkar, Abhinab" userId="2e82f8fd-5e59-4eab-84bb-db56683054af" providerId="ADAL" clId="{92AFEA2A-68E3-433D-A17F-A80427E89623}" dt="2021-05-21T19:03:04.847" v="150" actId="20577"/>
          <ac:spMkLst>
            <pc:docMk/>
            <pc:sldMk cId="768656023" sldId="384"/>
            <ac:spMk id="159" creationId="{E6FC7A0E-2434-4654-9613-590B2BD758F6}"/>
          </ac:spMkLst>
        </pc:spChg>
        <pc:spChg chg="mod">
          <ac:chgData name="Sarkar, Abhinab" userId="2e82f8fd-5e59-4eab-84bb-db56683054af" providerId="ADAL" clId="{92AFEA2A-68E3-433D-A17F-A80427E89623}" dt="2021-05-21T19:10:08.657" v="283" actId="14100"/>
          <ac:spMkLst>
            <pc:docMk/>
            <pc:sldMk cId="768656023" sldId="384"/>
            <ac:spMk id="171" creationId="{99574FE2-9CEE-4557-86DF-64492350FE6A}"/>
          </ac:spMkLst>
        </pc:spChg>
        <pc:spChg chg="mod">
          <ac:chgData name="Sarkar, Abhinab" userId="2e82f8fd-5e59-4eab-84bb-db56683054af" providerId="ADAL" clId="{92AFEA2A-68E3-433D-A17F-A80427E89623}" dt="2021-05-21T19:26:24.085" v="455" actId="20577"/>
          <ac:spMkLst>
            <pc:docMk/>
            <pc:sldMk cId="768656023" sldId="384"/>
            <ac:spMk id="174" creationId="{06AD10E7-0C86-4972-9970-C1EC566C51E1}"/>
          </ac:spMkLst>
        </pc:spChg>
        <pc:spChg chg="del mod">
          <ac:chgData name="Sarkar, Abhinab" userId="2e82f8fd-5e59-4eab-84bb-db56683054af" providerId="ADAL" clId="{92AFEA2A-68E3-433D-A17F-A80427E89623}" dt="2021-05-21T18:55:12.920" v="3" actId="478"/>
          <ac:spMkLst>
            <pc:docMk/>
            <pc:sldMk cId="768656023" sldId="384"/>
            <ac:spMk id="181" creationId="{7E1FFECC-789E-4F8D-8E1D-F42EC6005775}"/>
          </ac:spMkLst>
        </pc:spChg>
        <pc:grpChg chg="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2" creationId="{79C48EF5-DB5C-4BBF-960C-2D8F33823955}"/>
          </ac:grpSpMkLst>
        </pc:grpChg>
        <pc:grpChg chg="del mod">
          <ac:chgData name="Sarkar, Abhinab" userId="2e82f8fd-5e59-4eab-84bb-db56683054af" providerId="ADAL" clId="{92AFEA2A-68E3-433D-A17F-A80427E89623}" dt="2021-05-21T19:05:05.586" v="180" actId="478"/>
          <ac:grpSpMkLst>
            <pc:docMk/>
            <pc:sldMk cId="768656023" sldId="384"/>
            <ac:grpSpMk id="4" creationId="{4F299F62-F30C-4D21-899A-02C37DF84807}"/>
          </ac:grpSpMkLst>
        </pc:grpChg>
        <pc:grpChg chg="add mod">
          <ac:chgData name="Sarkar, Abhinab" userId="2e82f8fd-5e59-4eab-84bb-db56683054af" providerId="ADAL" clId="{92AFEA2A-68E3-433D-A17F-A80427E89623}" dt="2021-05-21T19:07:18.418" v="198" actId="1076"/>
          <ac:grpSpMkLst>
            <pc:docMk/>
            <pc:sldMk cId="768656023" sldId="384"/>
            <ac:grpSpMk id="100" creationId="{17EEAC4C-C793-4B65-96B0-969D477633D7}"/>
          </ac:grpSpMkLst>
        </pc:grpChg>
        <pc:picChg chg="mod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5" creationId="{E4AA88E8-B8DD-4033-8E0A-5473F91149DD}"/>
          </ac:picMkLst>
        </pc:picChg>
        <pc:picChg chg="del">
          <ac:chgData name="Sarkar, Abhinab" userId="2e82f8fd-5e59-4eab-84bb-db56683054af" providerId="ADAL" clId="{92AFEA2A-68E3-433D-A17F-A80427E89623}" dt="2021-05-21T19:05:05.586" v="180" actId="478"/>
          <ac:picMkLst>
            <pc:docMk/>
            <pc:sldMk cId="768656023" sldId="384"/>
            <ac:picMk id="6" creationId="{40BF3C6A-40F8-47E1-9ABE-F79C9FE2D0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3375-B01D-4E99-9C88-3931F683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63F8-A250-41D9-800F-3B09E65E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B4B1-F37E-4BED-A6F2-5F4BDAF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7340-A28C-46EE-8F9D-3FDBD05B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9B1-DBFB-4061-8120-44AE6DC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A412-B3BD-42FD-A545-2FF188F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20BF-1B4B-4A9B-8C4F-9ABD3B6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8B7C-D54B-4345-AF9B-38B39BD6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4994-8FFD-416C-9645-E9400F9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EAD7-1156-4EF4-816D-E263379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9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46F6C-DD6E-408D-AAD6-2EEF5577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281D-AD8D-4333-80DF-2B643B6F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89BF-2BF4-4FFD-9747-9510245D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E16F-9BAB-431E-BA66-BB05504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0C9C-D133-49E6-8418-F32BB682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AE11-85FD-4041-87BA-591A502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A3C1-1E0E-4020-963F-A8711706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3ABF-4DFA-44DA-8C3F-DF38B1DE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415-4FAC-429C-9478-7D3E65B7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F559-5F53-4229-AEC8-45ED07AB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C4A-524D-41EC-8C91-10D96A7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4FD9-E5BA-4D1F-808D-D5A991C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010B-D715-4EB9-8C98-F8349DC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75AF-F679-43C0-BD58-E414AC99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80F8-4137-45D1-AF41-6569E9B8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2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2F5-4537-4982-9231-C305A2C9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D378-0665-4EBB-85FE-AD31BC0A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27D0-20A0-41FA-A13D-C362AE48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5ADA-CC88-4832-9534-E17A7ACD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79D0-9210-49C9-81CA-76DB987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E5F7-9659-494E-8D85-896D9E7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7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3CA7-3BB4-451A-8EAA-0B2E9E6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63D0-60A6-4E79-AEBB-CFCF1804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9FE8-7A4E-46F8-9A76-F67E0D53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15167-F7AE-4668-8AA5-01960694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54F-C1B2-4E57-ACC5-5C3E4C7E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718F6-39C2-4905-800E-1A9BF30C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A2F5-5FA3-4DEC-B98A-4F5B8BAB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B9D73-0247-4076-9D3E-15AE3B1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292-0349-4460-836F-4C1FC676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1CEFC-9DC0-45DE-8154-57F1620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C4BC-2DB6-469C-80D5-D527A32D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DB6D0-BF0F-4AD8-8266-BD629CE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2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3E04B-A65D-4091-872E-5BF4103F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3FE81-37B0-40DB-BA91-0F669A78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B813-6EE1-44FB-A37A-694EAD38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79E-1D0D-4C22-8088-903881D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D0D5-9DC8-446C-BFB2-2797875A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CF005-1643-4CFD-A63B-1EBD539A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DAEC-50A5-47F0-8A65-2C8F9FB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C66-113D-436C-A855-FFFBE20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EA4E-EEAE-479B-A2CC-CA362FE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A5DF-6345-4771-B44A-461A61AA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55B6-9847-4ABB-829C-350F2A20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C11-837B-4EF5-99C0-DB6BFB41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E21BF-D408-49C1-9CF2-0C160E1F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E2B5-1F4B-4E35-BBDE-2F81F84F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47CD-2301-497D-ADF7-4F4E8096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FACA2-DD03-4847-AAEF-81D9A945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950F-6E82-44EA-84A1-704150BA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B26D-C422-45C0-9B58-4FDD7CE34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13FB-B536-49A1-BDF8-EB35DA202AA1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524B-6B92-49BD-BEAA-B0A5B538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EC5A-6A0E-4EAE-A558-BB0053E2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ED3A-9FA2-4047-903E-EA2CB88C2F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1.png"/><Relationship Id="rId21" Type="http://schemas.openxmlformats.org/officeDocument/2006/relationships/image" Target="../media/image34.png"/><Relationship Id="rId7" Type="http://schemas.openxmlformats.org/officeDocument/2006/relationships/image" Target="../media/image2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0.png"/><Relationship Id="rId16" Type="http://schemas.openxmlformats.org/officeDocument/2006/relationships/image" Target="../media/image30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18.svg"/><Relationship Id="rId19" Type="http://schemas.openxmlformats.org/officeDocument/2006/relationships/image" Target="../media/image33.pn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28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70F4E23-3537-47DE-A119-D11C96CD9EF1}"/>
              </a:ext>
            </a:extLst>
          </p:cNvPr>
          <p:cNvGrpSpPr/>
          <p:nvPr/>
        </p:nvGrpSpPr>
        <p:grpSpPr>
          <a:xfrm>
            <a:off x="2895635" y="4745018"/>
            <a:ext cx="1117339" cy="681200"/>
            <a:chOff x="9943837" y="1355572"/>
            <a:chExt cx="1117339" cy="681200"/>
          </a:xfrm>
        </p:grpSpPr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DC1ACADE-4746-4881-9152-197B503E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849" y="1355572"/>
              <a:ext cx="658792" cy="65879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4BC6B76-63EC-4662-99FA-B133335369D6}"/>
                </a:ext>
              </a:extLst>
            </p:cNvPr>
            <p:cNvSpPr/>
            <p:nvPr/>
          </p:nvSpPr>
          <p:spPr>
            <a:xfrm>
              <a:off x="9943837" y="1786225"/>
              <a:ext cx="1117339" cy="250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ExpressRoute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476F23A-B906-42A2-91A7-C161CFDAAFD0}"/>
              </a:ext>
            </a:extLst>
          </p:cNvPr>
          <p:cNvSpPr/>
          <p:nvPr/>
        </p:nvSpPr>
        <p:spPr>
          <a:xfrm>
            <a:off x="256902" y="4009663"/>
            <a:ext cx="2763151" cy="20305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0D34E4-5C42-49B1-A56E-49912B8DA404}"/>
              </a:ext>
            </a:extLst>
          </p:cNvPr>
          <p:cNvGrpSpPr/>
          <p:nvPr/>
        </p:nvGrpSpPr>
        <p:grpSpPr>
          <a:xfrm>
            <a:off x="799731" y="4685889"/>
            <a:ext cx="548005" cy="584321"/>
            <a:chOff x="1334840" y="3856218"/>
            <a:chExt cx="548005" cy="5843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544B25-DED2-41F3-8487-8D5A14B2AC6D}"/>
                </a:ext>
              </a:extLst>
            </p:cNvPr>
            <p:cNvSpPr/>
            <p:nvPr/>
          </p:nvSpPr>
          <p:spPr>
            <a:xfrm>
              <a:off x="1334840" y="4225627"/>
              <a:ext cx="548005" cy="2149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VM</a:t>
              </a: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DAD144-DDDA-4CB7-8D8A-298AB1FD3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4" y="3856218"/>
              <a:ext cx="475361" cy="42661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48EF5-DB5C-4BBF-960C-2D8F33823955}"/>
              </a:ext>
            </a:extLst>
          </p:cNvPr>
          <p:cNvGrpSpPr/>
          <p:nvPr/>
        </p:nvGrpSpPr>
        <p:grpSpPr>
          <a:xfrm>
            <a:off x="256902" y="3676794"/>
            <a:ext cx="818606" cy="571531"/>
            <a:chOff x="8143780" y="329039"/>
            <a:chExt cx="1214242" cy="929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DF86CC-9F97-44F4-97FE-BEDBDAB6DDCE}"/>
                </a:ext>
              </a:extLst>
            </p:cNvPr>
            <p:cNvSpPr/>
            <p:nvPr/>
          </p:nvSpPr>
          <p:spPr>
            <a:xfrm>
              <a:off x="8143780" y="930730"/>
              <a:ext cx="1214242" cy="328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On-Premise</a:t>
              </a:r>
            </a:p>
          </p:txBody>
        </p:sp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AA88E8-B8DD-4033-8E0A-5473F911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9096" y="329039"/>
              <a:ext cx="723609" cy="64420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7E1906-3EA9-45AA-8DDE-1919DF6F0B7F}"/>
              </a:ext>
            </a:extLst>
          </p:cNvPr>
          <p:cNvGrpSpPr/>
          <p:nvPr/>
        </p:nvGrpSpPr>
        <p:grpSpPr>
          <a:xfrm>
            <a:off x="1832312" y="5153396"/>
            <a:ext cx="688056" cy="674074"/>
            <a:chOff x="387452" y="4674367"/>
            <a:chExt cx="688056" cy="674074"/>
          </a:xfrm>
        </p:grpSpPr>
        <p:pic>
          <p:nvPicPr>
            <p:cNvPr id="1026" name="Picture 2" descr="DNS Icon – Free Download, PNG and Vector">
              <a:extLst>
                <a:ext uri="{FF2B5EF4-FFF2-40B4-BE49-F238E27FC236}">
                  <a16:creationId xmlns:a16="http://schemas.microsoft.com/office/drawing/2014/main" id="{C7FB9AEA-2D1E-4BCD-A640-7095042BF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08" y="4674367"/>
              <a:ext cx="490900" cy="4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7A4A3B-26BA-4D91-940E-0CA0FAFD5344}"/>
                </a:ext>
              </a:extLst>
            </p:cNvPr>
            <p:cNvSpPr/>
            <p:nvPr/>
          </p:nvSpPr>
          <p:spPr>
            <a:xfrm>
              <a:off x="387452" y="5102220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1" dirty="0"/>
                <a:t>10.1.1.4</a:t>
              </a: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8982DF88-F6BA-49F4-BDDD-BB48DA7FE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1982" y="1837813"/>
            <a:ext cx="677582" cy="677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BDD6F1-8CF2-458F-A94F-8E0D2D231291}"/>
              </a:ext>
            </a:extLst>
          </p:cNvPr>
          <p:cNvSpPr/>
          <p:nvPr/>
        </p:nvSpPr>
        <p:spPr>
          <a:xfrm>
            <a:off x="10051448" y="2276768"/>
            <a:ext cx="20453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Received Query: kv1.vault.azure.net</a:t>
            </a:r>
          </a:p>
          <a:p>
            <a:r>
              <a:rPr lang="en-CA" sz="1000" dirty="0"/>
              <a:t>Response:(CNAME)</a:t>
            </a:r>
          </a:p>
          <a:p>
            <a:r>
              <a:rPr lang="en-CA" sz="1000" dirty="0"/>
              <a:t> 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BBB0FA-05A8-4CC9-A987-D3460405438E}"/>
              </a:ext>
            </a:extLst>
          </p:cNvPr>
          <p:cNvSpPr/>
          <p:nvPr/>
        </p:nvSpPr>
        <p:spPr>
          <a:xfrm>
            <a:off x="9332660" y="1948202"/>
            <a:ext cx="1249438" cy="240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Authoritative DNS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04B2490-8373-47DD-AEF7-31F116BB7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401" y="2243815"/>
            <a:ext cx="550698" cy="5506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D7CE49-BAAD-4F98-AA33-2AA32467D42D}"/>
              </a:ext>
            </a:extLst>
          </p:cNvPr>
          <p:cNvSpPr/>
          <p:nvPr/>
        </p:nvSpPr>
        <p:spPr>
          <a:xfrm>
            <a:off x="4315211" y="1414648"/>
            <a:ext cx="2231938" cy="37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Azure Private DNS Zone for Key Vault:</a:t>
            </a:r>
          </a:p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D9567-01E8-40F3-A716-117103A91B0D}"/>
              </a:ext>
            </a:extLst>
          </p:cNvPr>
          <p:cNvSpPr/>
          <p:nvPr/>
        </p:nvSpPr>
        <p:spPr>
          <a:xfrm>
            <a:off x="5500253" y="1897921"/>
            <a:ext cx="19960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Received Query: </a:t>
            </a:r>
          </a:p>
          <a:p>
            <a:r>
              <a:rPr lang="en-CA" sz="1000" dirty="0"/>
              <a:t>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</a:t>
            </a:r>
          </a:p>
          <a:p>
            <a:r>
              <a:rPr lang="en-CA" sz="1000" dirty="0"/>
              <a:t>Response: 10.2.0.4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FC5C49-BB21-4B24-A8CC-338A5C5D4F17}"/>
              </a:ext>
            </a:extLst>
          </p:cNvPr>
          <p:cNvGrpSpPr/>
          <p:nvPr/>
        </p:nvGrpSpPr>
        <p:grpSpPr>
          <a:xfrm>
            <a:off x="9563788" y="3528757"/>
            <a:ext cx="1687360" cy="739217"/>
            <a:chOff x="10548538" y="833769"/>
            <a:chExt cx="1687360" cy="73921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147DE0A-1BD8-453B-892C-A75E0B5B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F34703-C6AE-4B48-9F34-D1547F6DF2F7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50125C-98C8-4F46-8CF2-3470D56BBA00}"/>
              </a:ext>
            </a:extLst>
          </p:cNvPr>
          <p:cNvGrpSpPr/>
          <p:nvPr/>
        </p:nvGrpSpPr>
        <p:grpSpPr>
          <a:xfrm>
            <a:off x="3848313" y="3666998"/>
            <a:ext cx="2785265" cy="2379543"/>
            <a:chOff x="4236132" y="2642781"/>
            <a:chExt cx="2785265" cy="23795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7ED13-0C83-42DB-AAA9-C2A5838586C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E1F5F60-76E1-408D-B083-575C8CA8EA0F}"/>
                </a:ext>
              </a:extLst>
            </p:cNvPr>
            <p:cNvGrpSpPr/>
            <p:nvPr/>
          </p:nvGrpSpPr>
          <p:grpSpPr>
            <a:xfrm>
              <a:off x="4236132" y="2749127"/>
              <a:ext cx="2508916" cy="488729"/>
              <a:chOff x="4649644" y="3825726"/>
              <a:chExt cx="2508916" cy="488729"/>
            </a:xfrm>
          </p:grpSpPr>
          <p:pic>
            <p:nvPicPr>
              <p:cNvPr id="43" name="Picture 42" descr="Icon&#10;&#10;Description automatically generated">
                <a:extLst>
                  <a:ext uri="{FF2B5EF4-FFF2-40B4-BE49-F238E27FC236}">
                    <a16:creationId xmlns:a16="http://schemas.microsoft.com/office/drawing/2014/main" id="{0E932A33-FAB7-4D55-985D-8DAED5DF8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8583622-2903-47DC-8C91-1B1869A00FA7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2159931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vn-hub-gwyexprt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B6664B-82E1-430C-BEB5-20B1FFA1F924}"/>
                </a:ext>
              </a:extLst>
            </p:cNvPr>
            <p:cNvSpPr/>
            <p:nvPr/>
          </p:nvSpPr>
          <p:spPr>
            <a:xfrm>
              <a:off x="4381915" y="3402988"/>
              <a:ext cx="1560427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F18C01-DE5E-4D65-8257-946EE070B1B7}"/>
                </a:ext>
              </a:extLst>
            </p:cNvPr>
            <p:cNvSpPr/>
            <p:nvPr/>
          </p:nvSpPr>
          <p:spPr>
            <a:xfrm>
              <a:off x="4285608" y="3180695"/>
              <a:ext cx="1497040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DA232B-D9DC-42AA-8706-FF44D9BA0AAD}"/>
                </a:ext>
              </a:extLst>
            </p:cNvPr>
            <p:cNvSpPr/>
            <p:nvPr/>
          </p:nvSpPr>
          <p:spPr>
            <a:xfrm>
              <a:off x="4498265" y="2642781"/>
              <a:ext cx="2436703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– 10.0.0.0/16</a:t>
              </a:r>
            </a:p>
            <a:p>
              <a:pPr algn="ctr"/>
              <a:endParaRPr lang="en-CA" sz="1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C2E4A60A-439A-44D8-A241-F820951394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9013" y="4796011"/>
            <a:ext cx="476250" cy="4762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765F720-32FE-4AAB-B652-3D5177F226F1}"/>
              </a:ext>
            </a:extLst>
          </p:cNvPr>
          <p:cNvSpPr/>
          <p:nvPr/>
        </p:nvSpPr>
        <p:spPr>
          <a:xfrm>
            <a:off x="4028957" y="5305556"/>
            <a:ext cx="1477603" cy="260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Virtual Network Gateway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208F1D-ED84-4643-92D0-794D42844BA9}"/>
              </a:ext>
            </a:extLst>
          </p:cNvPr>
          <p:cNvGrpSpPr/>
          <p:nvPr/>
        </p:nvGrpSpPr>
        <p:grpSpPr>
          <a:xfrm>
            <a:off x="7350529" y="3630289"/>
            <a:ext cx="2785265" cy="2450051"/>
            <a:chOff x="7317944" y="730936"/>
            <a:chExt cx="2785265" cy="24500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F5E98-4942-4363-AC60-5707DD59C0B6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1381FE-A4F8-4338-8C98-83D945362F32}"/>
                </a:ext>
              </a:extLst>
            </p:cNvPr>
            <p:cNvGrpSpPr/>
            <p:nvPr/>
          </p:nvGrpSpPr>
          <p:grpSpPr>
            <a:xfrm>
              <a:off x="7317944" y="898839"/>
              <a:ext cx="2348871" cy="497680"/>
              <a:chOff x="4649644" y="3816775"/>
              <a:chExt cx="2348871" cy="497680"/>
            </a:xfrm>
          </p:grpSpPr>
          <p:pic>
            <p:nvPicPr>
              <p:cNvPr id="56" name="Picture 55" descr="Icon&#10;&#10;Description automatically generated">
                <a:extLst>
                  <a:ext uri="{FF2B5EF4-FFF2-40B4-BE49-F238E27FC236}">
                    <a16:creationId xmlns:a16="http://schemas.microsoft.com/office/drawing/2014/main" id="{25E5423A-6423-4F93-B7F3-DCCF9AAA0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7880DC-2B6B-458E-8052-8BD6BE982B90}"/>
                  </a:ext>
                </a:extLst>
              </p:cNvPr>
              <p:cNvSpPr/>
              <p:nvPr/>
            </p:nvSpPr>
            <p:spPr>
              <a:xfrm>
                <a:off x="5134241" y="3816775"/>
                <a:ext cx="1864274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 b="1" dirty="0">
                    <a:solidFill>
                      <a:schemeClr val="tx1"/>
                    </a:solidFill>
                  </a:rPr>
                  <a:t>vn-spoke-pep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44F87BE-0A4A-4319-B3E0-58A057E89393}"/>
                </a:ext>
              </a:extLst>
            </p:cNvPr>
            <p:cNvSpPr/>
            <p:nvPr/>
          </p:nvSpPr>
          <p:spPr>
            <a:xfrm>
              <a:off x="7463727" y="1561651"/>
              <a:ext cx="1562652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936445-E4F9-46D4-86B6-F79C15BF6505}"/>
                </a:ext>
              </a:extLst>
            </p:cNvPr>
            <p:cNvSpPr/>
            <p:nvPr/>
          </p:nvSpPr>
          <p:spPr>
            <a:xfrm>
              <a:off x="7340058" y="1277427"/>
              <a:ext cx="186147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sn-pep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CD221C-9686-4CD0-9C04-54E41A486D2B}"/>
                </a:ext>
              </a:extLst>
            </p:cNvPr>
            <p:cNvSpPr/>
            <p:nvPr/>
          </p:nvSpPr>
          <p:spPr>
            <a:xfrm>
              <a:off x="7628474" y="73093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10.2.0.0/16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935CEEE-66A8-4484-95A7-84316C500DF3}"/>
                </a:ext>
              </a:extLst>
            </p:cNvPr>
            <p:cNvGrpSpPr/>
            <p:nvPr/>
          </p:nvGrpSpPr>
          <p:grpSpPr>
            <a:xfrm>
              <a:off x="7707986" y="1676008"/>
              <a:ext cx="937793" cy="741762"/>
              <a:chOff x="7656834" y="1854224"/>
              <a:chExt cx="937793" cy="7417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B85B8C-F634-4BA5-9AF8-368D0D0179B1}"/>
                  </a:ext>
                </a:extLst>
              </p:cNvPr>
              <p:cNvSpPr/>
              <p:nvPr/>
            </p:nvSpPr>
            <p:spPr>
              <a:xfrm>
                <a:off x="7656834" y="2310235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34D2A645-0A39-44D0-8090-731F2F095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87522" y="1854224"/>
                <a:ext cx="464855" cy="481434"/>
              </a:xfrm>
              <a:prstGeom prst="rect">
                <a:avLst/>
              </a:prstGeom>
            </p:spPr>
          </p:pic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717662-61BD-4239-AA59-42EB7CBC1A15}"/>
              </a:ext>
            </a:extLst>
          </p:cNvPr>
          <p:cNvCxnSpPr>
            <a:stCxn id="23" idx="2"/>
          </p:cNvCxnSpPr>
          <p:nvPr/>
        </p:nvCxnSpPr>
        <p:spPr>
          <a:xfrm>
            <a:off x="5190773" y="2515395"/>
            <a:ext cx="0" cy="15098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4C15C79-44D1-4474-9DE4-9EAB25758F5B}"/>
              </a:ext>
            </a:extLst>
          </p:cNvPr>
          <p:cNvSpPr/>
          <p:nvPr/>
        </p:nvSpPr>
        <p:spPr>
          <a:xfrm>
            <a:off x="4574895" y="2782091"/>
            <a:ext cx="1399186" cy="378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link:</a:t>
            </a:r>
          </a:p>
          <a:p>
            <a:r>
              <a:rPr lang="en-CA" sz="800" dirty="0">
                <a:solidFill>
                  <a:schemeClr val="tx1"/>
                </a:solidFill>
              </a:rPr>
              <a:t>Allows to query the private IP from private DNS zone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2A45FC-F014-4531-9699-3DB117F098F3}"/>
              </a:ext>
            </a:extLst>
          </p:cNvPr>
          <p:cNvCxnSpPr>
            <a:cxnSpLocks/>
          </p:cNvCxnSpPr>
          <p:nvPr/>
        </p:nvCxnSpPr>
        <p:spPr>
          <a:xfrm flipV="1">
            <a:off x="6633578" y="5177335"/>
            <a:ext cx="766427" cy="63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1ECEE71-4B9F-489E-9081-5239232ABFCE}"/>
              </a:ext>
            </a:extLst>
          </p:cNvPr>
          <p:cNvSpPr/>
          <p:nvPr/>
        </p:nvSpPr>
        <p:spPr>
          <a:xfrm>
            <a:off x="6578000" y="4946876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VNet Peering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FEBF5F-CDC1-43C9-89A2-84540CC453B5}"/>
              </a:ext>
            </a:extLst>
          </p:cNvPr>
          <p:cNvSpPr/>
          <p:nvPr/>
        </p:nvSpPr>
        <p:spPr>
          <a:xfrm>
            <a:off x="2960421" y="4908261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Private Peering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456E69-9E5A-4FC0-9B09-5289A21EA928}"/>
              </a:ext>
            </a:extLst>
          </p:cNvPr>
          <p:cNvCxnSpPr/>
          <p:nvPr/>
        </p:nvCxnSpPr>
        <p:spPr>
          <a:xfrm>
            <a:off x="3027032" y="5088329"/>
            <a:ext cx="821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47AA566-B831-4E7E-9D1B-46BEDA9466BF}"/>
              </a:ext>
            </a:extLst>
          </p:cNvPr>
          <p:cNvCxnSpPr>
            <a:cxnSpLocks/>
            <a:stCxn id="1026" idx="2"/>
            <a:endCxn id="73" idx="2"/>
          </p:cNvCxnSpPr>
          <p:nvPr/>
        </p:nvCxnSpPr>
        <p:spPr>
          <a:xfrm rot="5400000" flipH="1" flipV="1">
            <a:off x="4149025" y="3681542"/>
            <a:ext cx="88646" cy="3836861"/>
          </a:xfrm>
          <a:prstGeom prst="bentConnector3">
            <a:avLst>
              <a:gd name="adj1" fmla="val -9160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6DF5DE-B263-4332-AE4C-9E2DC9B51E5A}"/>
              </a:ext>
            </a:extLst>
          </p:cNvPr>
          <p:cNvGrpSpPr/>
          <p:nvPr/>
        </p:nvGrpSpPr>
        <p:grpSpPr>
          <a:xfrm>
            <a:off x="5674327" y="5064749"/>
            <a:ext cx="994183" cy="996842"/>
            <a:chOff x="5674327" y="5064749"/>
            <a:chExt cx="994183" cy="996842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C7C818-AA9B-46FA-988A-79FDD4BDD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66328" y="5064749"/>
              <a:ext cx="490901" cy="490901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A8E7D5-6B64-4839-8341-F2B4BDBF04F7}"/>
                </a:ext>
              </a:extLst>
            </p:cNvPr>
            <p:cNvSpPr/>
            <p:nvPr/>
          </p:nvSpPr>
          <p:spPr>
            <a:xfrm>
              <a:off x="5674327" y="5507593"/>
              <a:ext cx="99418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1" dirty="0"/>
                <a:t>DNS Forwarder</a:t>
              </a:r>
            </a:p>
            <a:p>
              <a:r>
                <a:rPr lang="en-CA" sz="1000" b="1" dirty="0"/>
                <a:t>10.0.1.4</a:t>
              </a:r>
            </a:p>
            <a:p>
              <a:r>
                <a:rPr lang="en-CA" sz="1000" b="1" dirty="0"/>
                <a:t>10.0.1.5</a:t>
              </a:r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6447852-CCD9-420D-9C4B-AE40C61F33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4162" y="4831165"/>
            <a:ext cx="286340" cy="94427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4C586AE-49CD-4F14-9F61-B05B05F75A13}"/>
              </a:ext>
            </a:extLst>
          </p:cNvPr>
          <p:cNvSpPr/>
          <p:nvPr/>
        </p:nvSpPr>
        <p:spPr>
          <a:xfrm>
            <a:off x="2414742" y="6243994"/>
            <a:ext cx="31229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Conditional Forwarder for vault.azure.net to 10.0.1.4/5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3A57497-FD95-4854-94E6-7E594A40B7B6}"/>
              </a:ext>
            </a:extLst>
          </p:cNvPr>
          <p:cNvCxnSpPr>
            <a:cxnSpLocks/>
            <a:stCxn id="80" idx="0"/>
            <a:endCxn id="32" idx="2"/>
          </p:cNvCxnSpPr>
          <p:nvPr/>
        </p:nvCxnSpPr>
        <p:spPr>
          <a:xfrm rot="5400000" flipH="1" flipV="1">
            <a:off x="7397954" y="3041440"/>
            <a:ext cx="1239619" cy="3692688"/>
          </a:xfrm>
          <a:prstGeom prst="bentConnector3">
            <a:avLst>
              <a:gd name="adj1" fmla="val -7715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72E8EBE-8BFA-4AC0-93B1-82A83A13FE6E}"/>
              </a:ext>
            </a:extLst>
          </p:cNvPr>
          <p:cNvSpPr/>
          <p:nvPr/>
        </p:nvSpPr>
        <p:spPr>
          <a:xfrm>
            <a:off x="6351318" y="6257678"/>
            <a:ext cx="3451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dirty="0"/>
              <a:t>Server level forwarder to 168.63.129.16 Azure provided DNS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5EA6D9-BE58-4DF3-B607-510318B33755}"/>
              </a:ext>
            </a:extLst>
          </p:cNvPr>
          <p:cNvCxnSpPr>
            <a:stCxn id="32" idx="0"/>
          </p:cNvCxnSpPr>
          <p:nvPr/>
        </p:nvCxnSpPr>
        <p:spPr>
          <a:xfrm flipV="1">
            <a:off x="9864107" y="2830766"/>
            <a:ext cx="1" cy="83657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26541E-9D5B-4AB7-98DA-4ACD731A1179}"/>
              </a:ext>
            </a:extLst>
          </p:cNvPr>
          <p:cNvCxnSpPr/>
          <p:nvPr/>
        </p:nvCxnSpPr>
        <p:spPr>
          <a:xfrm flipH="1" flipV="1">
            <a:off x="5529564" y="2451919"/>
            <a:ext cx="4169836" cy="136261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E677DA8-293D-42E1-9AF8-D041A2031D35}"/>
              </a:ext>
            </a:extLst>
          </p:cNvPr>
          <p:cNvSpPr/>
          <p:nvPr/>
        </p:nvSpPr>
        <p:spPr>
          <a:xfrm>
            <a:off x="3897789" y="1990711"/>
            <a:ext cx="1249438" cy="240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A record for kv1 added manually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3122BE-3705-4A1D-B7FE-1BEE1C7A13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1780" y="3900980"/>
            <a:ext cx="3452009" cy="1097094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7817309-3996-4D34-A67C-3B8D3305ECD5}"/>
              </a:ext>
            </a:extLst>
          </p:cNvPr>
          <p:cNvSpPr/>
          <p:nvPr/>
        </p:nvSpPr>
        <p:spPr>
          <a:xfrm>
            <a:off x="250756" y="4311900"/>
            <a:ext cx="1348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DNS Query: kv1.vault.azure.net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BD34525-3133-460E-85B0-9473E429C0CE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2520368" y="5398846"/>
            <a:ext cx="3345960" cy="273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F823163F-E771-4456-8F1D-A0CECD2323D6}"/>
              </a:ext>
            </a:extLst>
          </p:cNvPr>
          <p:cNvCxnSpPr>
            <a:stCxn id="1026" idx="0"/>
            <a:endCxn id="15" idx="3"/>
          </p:cNvCxnSpPr>
          <p:nvPr/>
        </p:nvCxnSpPr>
        <p:spPr>
          <a:xfrm rot="16200000" flipV="1">
            <a:off x="1671798" y="4550276"/>
            <a:ext cx="254198" cy="95204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A62F54-3AE5-4D1F-80B0-8440E5C7ED9A}"/>
              </a:ext>
            </a:extLst>
          </p:cNvPr>
          <p:cNvSpPr/>
          <p:nvPr/>
        </p:nvSpPr>
        <p:spPr>
          <a:xfrm>
            <a:off x="1307604" y="5230832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D83876C-F1FF-4FAB-85D8-30682E1A4E00}"/>
              </a:ext>
            </a:extLst>
          </p:cNvPr>
          <p:cNvSpPr/>
          <p:nvPr/>
        </p:nvSpPr>
        <p:spPr>
          <a:xfrm>
            <a:off x="3312394" y="61222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E04D152-D74F-4EC6-BE40-3ACB2A502C8A}"/>
              </a:ext>
            </a:extLst>
          </p:cNvPr>
          <p:cNvSpPr/>
          <p:nvPr/>
        </p:nvSpPr>
        <p:spPr>
          <a:xfrm>
            <a:off x="7016791" y="615402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CF927B-65EA-4CF7-B9A7-A01A1FBBF3EE}"/>
              </a:ext>
            </a:extLst>
          </p:cNvPr>
          <p:cNvSpPr/>
          <p:nvPr/>
        </p:nvSpPr>
        <p:spPr>
          <a:xfrm>
            <a:off x="9656983" y="313547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9608357-2664-4F10-B5DF-B058D39A2177}"/>
              </a:ext>
            </a:extLst>
          </p:cNvPr>
          <p:cNvSpPr/>
          <p:nvPr/>
        </p:nvSpPr>
        <p:spPr>
          <a:xfrm>
            <a:off x="1660649" y="4810593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4E221D-A9D9-4CAA-9677-490F9716EC90}"/>
              </a:ext>
            </a:extLst>
          </p:cNvPr>
          <p:cNvSpPr/>
          <p:nvPr/>
        </p:nvSpPr>
        <p:spPr>
          <a:xfrm>
            <a:off x="7012166" y="374338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227EED9-E8DB-49DB-9C13-D6C0A53F7A67}"/>
              </a:ext>
            </a:extLst>
          </p:cNvPr>
          <p:cNvSpPr/>
          <p:nvPr/>
        </p:nvSpPr>
        <p:spPr>
          <a:xfrm>
            <a:off x="5563430" y="52294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8DE4A55-DA4A-426B-B765-B4E613A214E8}"/>
              </a:ext>
            </a:extLst>
          </p:cNvPr>
          <p:cNvSpPr/>
          <p:nvPr/>
        </p:nvSpPr>
        <p:spPr>
          <a:xfrm>
            <a:off x="7226722" y="2856959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0EE932-76CA-49CE-B511-B5F2B2F13EEE}"/>
              </a:ext>
            </a:extLst>
          </p:cNvPr>
          <p:cNvSpPr/>
          <p:nvPr/>
        </p:nvSpPr>
        <p:spPr>
          <a:xfrm>
            <a:off x="-47844" y="5290079"/>
            <a:ext cx="19960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Response: (CNAME) </a:t>
            </a:r>
          </a:p>
          <a:p>
            <a:r>
              <a:rPr lang="en-CA" sz="1000" dirty="0"/>
              <a:t>kv1.</a:t>
            </a:r>
            <a:r>
              <a:rPr lang="en-CA" sz="1000" dirty="0">
                <a:solidFill>
                  <a:srgbClr val="00B050"/>
                </a:solidFill>
              </a:rPr>
              <a:t>privatelink</a:t>
            </a:r>
            <a:r>
              <a:rPr lang="en-CA" sz="1000" dirty="0"/>
              <a:t>.vaultcore.azure.net</a:t>
            </a:r>
          </a:p>
          <a:p>
            <a:r>
              <a:rPr lang="en-CA" sz="1000" dirty="0"/>
              <a:t>Address: 10.2.0.4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61A6E6-F548-4145-B054-79099B781522}"/>
              </a:ext>
            </a:extLst>
          </p:cNvPr>
          <p:cNvGrpSpPr/>
          <p:nvPr/>
        </p:nvGrpSpPr>
        <p:grpSpPr>
          <a:xfrm>
            <a:off x="7348665" y="5226469"/>
            <a:ext cx="681499" cy="482543"/>
            <a:chOff x="7958860" y="5899341"/>
            <a:chExt cx="681499" cy="482543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8172E45-A65B-463F-B39B-B378D3FA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B7F0085-E84D-4FDF-81E7-1B86F27C30A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FC7A0E-2434-4654-9613-590B2BD758F6}"/>
              </a:ext>
            </a:extLst>
          </p:cNvPr>
          <p:cNvSpPr/>
          <p:nvPr/>
        </p:nvSpPr>
        <p:spPr>
          <a:xfrm>
            <a:off x="7793855" y="5311802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10.2.0.4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C3DC83-19F6-4728-A6F0-B79432190DE9}"/>
              </a:ext>
            </a:extLst>
          </p:cNvPr>
          <p:cNvGrpSpPr/>
          <p:nvPr/>
        </p:nvGrpSpPr>
        <p:grpSpPr>
          <a:xfrm>
            <a:off x="10481004" y="4474302"/>
            <a:ext cx="1249438" cy="685829"/>
            <a:chOff x="5516134" y="2971728"/>
            <a:chExt cx="1249438" cy="685829"/>
          </a:xfrm>
        </p:grpSpPr>
        <p:pic>
          <p:nvPicPr>
            <p:cNvPr id="163" name="Picture 162" descr="Logo&#10;&#10;Description automatically generated">
              <a:extLst>
                <a:ext uri="{FF2B5EF4-FFF2-40B4-BE49-F238E27FC236}">
                  <a16:creationId xmlns:a16="http://schemas.microsoft.com/office/drawing/2014/main" id="{6C651DF6-4837-4FFF-8C8D-5F6EAB4FA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491" y="2971728"/>
              <a:ext cx="448532" cy="448532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D3506D3-F06A-40F8-84D5-16785721C24C}"/>
                </a:ext>
              </a:extLst>
            </p:cNvPr>
            <p:cNvSpPr/>
            <p:nvPr/>
          </p:nvSpPr>
          <p:spPr>
            <a:xfrm>
              <a:off x="5516134" y="3371806"/>
              <a:ext cx="1249438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kv1.vault.azure.net</a:t>
              </a:r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8F78707-F1C2-4E21-92FC-8E74E05880A4}"/>
              </a:ext>
            </a:extLst>
          </p:cNvPr>
          <p:cNvCxnSpPr>
            <a:cxnSpLocks/>
          </p:cNvCxnSpPr>
          <p:nvPr/>
        </p:nvCxnSpPr>
        <p:spPr>
          <a:xfrm flipV="1">
            <a:off x="1322876" y="4769160"/>
            <a:ext cx="6704479" cy="15738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9BA6722-388F-4B5B-8EF5-487CFEE959AE}"/>
              </a:ext>
            </a:extLst>
          </p:cNvPr>
          <p:cNvCxnSpPr>
            <a:cxnSpLocks/>
          </p:cNvCxnSpPr>
          <p:nvPr/>
        </p:nvCxnSpPr>
        <p:spPr>
          <a:xfrm>
            <a:off x="8436114" y="4739878"/>
            <a:ext cx="2327136" cy="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DC852C-7A5B-48BE-B509-BFD7383233BA}"/>
              </a:ext>
            </a:extLst>
          </p:cNvPr>
          <p:cNvSpPr/>
          <p:nvPr/>
        </p:nvSpPr>
        <p:spPr>
          <a:xfrm>
            <a:off x="8533549" y="453892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rgbClr val="00B050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9574FE2-9CEE-4557-86DF-64492350FE6A}"/>
              </a:ext>
            </a:extLst>
          </p:cNvPr>
          <p:cNvSpPr/>
          <p:nvPr/>
        </p:nvSpPr>
        <p:spPr>
          <a:xfrm>
            <a:off x="1340173" y="157844"/>
            <a:ext cx="8711275" cy="49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u="sng" dirty="0">
                <a:solidFill>
                  <a:schemeClr val="tx1"/>
                </a:solidFill>
              </a:rPr>
              <a:t>Network Design – Private Endpoint with On-Prem workload using DNS forwarder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52D5C7E-804D-4F44-A950-E8F47A1CCDDD}"/>
              </a:ext>
            </a:extLst>
          </p:cNvPr>
          <p:cNvSpPr/>
          <p:nvPr/>
        </p:nvSpPr>
        <p:spPr>
          <a:xfrm>
            <a:off x="3327020" y="1018868"/>
            <a:ext cx="8403422" cy="5601007"/>
          </a:xfrm>
          <a:prstGeom prst="rect">
            <a:avLst/>
          </a:prstGeom>
          <a:noFill/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pic>
        <p:nvPicPr>
          <p:cNvPr id="17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BEB1B29B-8DB2-41F1-913A-613A89ED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85" y="583555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6AD10E7-0C86-4972-9970-C1EC566C51E1}"/>
              </a:ext>
            </a:extLst>
          </p:cNvPr>
          <p:cNvSpPr/>
          <p:nvPr/>
        </p:nvSpPr>
        <p:spPr>
          <a:xfrm>
            <a:off x="1367897" y="4586910"/>
            <a:ext cx="2528763" cy="26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rgbClr val="00B050"/>
                </a:solidFill>
              </a:rPr>
              <a:t>Private connection to kv1.vault.azure.net - 10.2.0.4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F5E40BB-BECC-4DDE-9F50-41CE852A24B5}"/>
              </a:ext>
            </a:extLst>
          </p:cNvPr>
          <p:cNvGrpSpPr/>
          <p:nvPr/>
        </p:nvGrpSpPr>
        <p:grpSpPr>
          <a:xfrm>
            <a:off x="170693" y="6222365"/>
            <a:ext cx="1949804" cy="525835"/>
            <a:chOff x="496389" y="6277477"/>
            <a:chExt cx="1949804" cy="525835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4ADB722-8D87-46DD-9D3B-86DA6B59F00A}"/>
                </a:ext>
              </a:extLst>
            </p:cNvPr>
            <p:cNvCxnSpPr/>
            <p:nvPr/>
          </p:nvCxnSpPr>
          <p:spPr>
            <a:xfrm>
              <a:off x="496389" y="6566265"/>
              <a:ext cx="49479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E570D0A-5FA4-4CB7-9737-69EE94CE54E3}"/>
                </a:ext>
              </a:extLst>
            </p:cNvPr>
            <p:cNvSpPr txBox="1"/>
            <p:nvPr/>
          </p:nvSpPr>
          <p:spPr>
            <a:xfrm>
              <a:off x="1045318" y="6444550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DNS traffic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CFC84AC-2EE6-4139-8775-6AA036D73B9D}"/>
                </a:ext>
              </a:extLst>
            </p:cNvPr>
            <p:cNvCxnSpPr/>
            <p:nvPr/>
          </p:nvCxnSpPr>
          <p:spPr>
            <a:xfrm>
              <a:off x="496389" y="6723018"/>
              <a:ext cx="48796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B5BB596-1298-492F-A1F3-F03FCF1A8EA0}"/>
                </a:ext>
              </a:extLst>
            </p:cNvPr>
            <p:cNvSpPr txBox="1"/>
            <p:nvPr/>
          </p:nvSpPr>
          <p:spPr>
            <a:xfrm>
              <a:off x="1039172" y="6587868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Private connection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931D590-ED19-47E5-B9CC-2B5C093D9FEE}"/>
                </a:ext>
              </a:extLst>
            </p:cNvPr>
            <p:cNvSpPr txBox="1"/>
            <p:nvPr/>
          </p:nvSpPr>
          <p:spPr>
            <a:xfrm>
              <a:off x="780948" y="6277477"/>
              <a:ext cx="617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Legend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73BD8F30-E6FC-4E43-9E82-528A5FDD9719}"/>
              </a:ext>
            </a:extLst>
          </p:cNvPr>
          <p:cNvSpPr/>
          <p:nvPr/>
        </p:nvSpPr>
        <p:spPr>
          <a:xfrm>
            <a:off x="756680" y="5144176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10.1.0.4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EEAC4C-C793-4B65-96B0-969D477633D7}"/>
              </a:ext>
            </a:extLst>
          </p:cNvPr>
          <p:cNvGrpSpPr/>
          <p:nvPr/>
        </p:nvGrpSpPr>
        <p:grpSpPr>
          <a:xfrm>
            <a:off x="254003" y="4852676"/>
            <a:ext cx="681499" cy="482543"/>
            <a:chOff x="7958860" y="5899341"/>
            <a:chExt cx="681499" cy="482543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4E4CA049-5C46-4A7F-B85F-7660E08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D060C6E-9DD0-470D-9ED4-1271A4DE8719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276A5E2-4DC8-4354-BFAD-C489A513899F}"/>
              </a:ext>
            </a:extLst>
          </p:cNvPr>
          <p:cNvSpPr/>
          <p:nvPr/>
        </p:nvSpPr>
        <p:spPr>
          <a:xfrm>
            <a:off x="-54903" y="4117054"/>
            <a:ext cx="2159931" cy="34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vn-spoke-app 10.1.0.0/16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DD455-15BC-4D77-976C-B87B852C370C}"/>
              </a:ext>
            </a:extLst>
          </p:cNvPr>
          <p:cNvSpPr/>
          <p:nvPr/>
        </p:nvSpPr>
        <p:spPr>
          <a:xfrm>
            <a:off x="1722877" y="4178116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sn-app – 10.1.0.0/24 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686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EA87A2-AF36-479D-B731-F40E6363E16F}"/>
              </a:ext>
            </a:extLst>
          </p:cNvPr>
          <p:cNvSpPr/>
          <p:nvPr/>
        </p:nvSpPr>
        <p:spPr>
          <a:xfrm>
            <a:off x="4737167" y="1233270"/>
            <a:ext cx="2763151" cy="20305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741CA6-ADEE-47DD-84E9-F2265C95C240}"/>
              </a:ext>
            </a:extLst>
          </p:cNvPr>
          <p:cNvGrpSpPr/>
          <p:nvPr/>
        </p:nvGrpSpPr>
        <p:grpSpPr>
          <a:xfrm>
            <a:off x="4715053" y="963636"/>
            <a:ext cx="2357692" cy="515711"/>
            <a:chOff x="4649644" y="3798744"/>
            <a:chExt cx="2357692" cy="51571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23A6B63F-E385-4B2C-82D5-87ABDE40C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644" y="3833117"/>
              <a:ext cx="481338" cy="48133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297575-5E61-4BDD-A9DA-D0DB9D14763A}"/>
                </a:ext>
              </a:extLst>
            </p:cNvPr>
            <p:cNvSpPr/>
            <p:nvPr/>
          </p:nvSpPr>
          <p:spPr>
            <a:xfrm>
              <a:off x="5129698" y="3798744"/>
              <a:ext cx="1877638" cy="342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vn-hub-firewall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2F45B-86F7-45C8-B28A-01ED83AAD24B}"/>
              </a:ext>
            </a:extLst>
          </p:cNvPr>
          <p:cNvSpPr/>
          <p:nvPr/>
        </p:nvSpPr>
        <p:spPr>
          <a:xfrm>
            <a:off x="4860836" y="1644479"/>
            <a:ext cx="2393354" cy="1393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BE77B9-F713-4EBF-9B44-E7A3EAB023AE}"/>
              </a:ext>
            </a:extLst>
          </p:cNvPr>
          <p:cNvGrpSpPr/>
          <p:nvPr/>
        </p:nvGrpSpPr>
        <p:grpSpPr>
          <a:xfrm>
            <a:off x="6724120" y="2444006"/>
            <a:ext cx="798312" cy="759550"/>
            <a:chOff x="10481349" y="5875433"/>
            <a:chExt cx="798312" cy="759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32E4C7-9FA1-4305-BB92-6066FC3185A5}"/>
                </a:ext>
              </a:extLst>
            </p:cNvPr>
            <p:cNvSpPr/>
            <p:nvPr/>
          </p:nvSpPr>
          <p:spPr>
            <a:xfrm>
              <a:off x="10481349" y="6349232"/>
              <a:ext cx="798312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KV Service Endpoint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2CEBC5-2A44-464A-A699-32F3F789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98905" y="5875433"/>
              <a:ext cx="476250" cy="4762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C5263-5F4F-486A-8174-4575FE4E8014}"/>
              </a:ext>
            </a:extLst>
          </p:cNvPr>
          <p:cNvSpPr/>
          <p:nvPr/>
        </p:nvSpPr>
        <p:spPr>
          <a:xfrm>
            <a:off x="4764529" y="1422186"/>
            <a:ext cx="1354213" cy="28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Subnet – 10.0.0.0/24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89FD0F-D741-49FE-B1BA-5A401E283CF6}"/>
              </a:ext>
            </a:extLst>
          </p:cNvPr>
          <p:cNvGrpSpPr/>
          <p:nvPr/>
        </p:nvGrpSpPr>
        <p:grpSpPr>
          <a:xfrm>
            <a:off x="5530998" y="1868956"/>
            <a:ext cx="937793" cy="899722"/>
            <a:chOff x="8852382" y="4748380"/>
            <a:chExt cx="937793" cy="89972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E334807-EC7E-4FB8-A584-D410446D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0464" y="4748380"/>
              <a:ext cx="696866" cy="69686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5DE8C2-EBC3-4965-A34A-52C4786636B8}"/>
                </a:ext>
              </a:extLst>
            </p:cNvPr>
            <p:cNvSpPr/>
            <p:nvPr/>
          </p:nvSpPr>
          <p:spPr>
            <a:xfrm>
              <a:off x="8852382" y="5362351"/>
              <a:ext cx="937793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Azure Firewall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314083" y="822168"/>
            <a:ext cx="2785265" cy="2441647"/>
            <a:chOff x="861561" y="625603"/>
            <a:chExt cx="2785265" cy="24416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801444"/>
              <a:ext cx="2309322" cy="481338"/>
              <a:chOff x="4649644" y="3833117"/>
              <a:chExt cx="2309322" cy="481338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70312" y="3912839"/>
                <a:ext cx="1988654" cy="258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vn-spoke-sep</a:t>
                </a:r>
              </a:p>
              <a:p>
                <a:pPr algn="ctr"/>
                <a:endParaRPr lang="en-CA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1107419" y="1138633"/>
              <a:ext cx="1602911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 (Application)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974308" y="625603"/>
              <a:ext cx="2619882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10.1.0.0/16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3484643" y="2026346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8102434" y="2049625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274479" y="2610891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745388" y="2340048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693514" y="264806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1E4941-71E8-48F3-B4F8-C84CD58A0669}"/>
              </a:ext>
            </a:extLst>
          </p:cNvPr>
          <p:cNvSpPr/>
          <p:nvPr/>
        </p:nvSpPr>
        <p:spPr>
          <a:xfrm>
            <a:off x="5982524" y="1427085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/>
              <a:t>AzureFirewallSubnet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D9F3-9DBA-4F60-8591-5AD9A6187091}"/>
              </a:ext>
            </a:extLst>
          </p:cNvPr>
          <p:cNvGrpSpPr/>
          <p:nvPr/>
        </p:nvGrpSpPr>
        <p:grpSpPr>
          <a:xfrm>
            <a:off x="2156045" y="1172656"/>
            <a:ext cx="1126704" cy="853084"/>
            <a:chOff x="465703" y="4521412"/>
            <a:chExt cx="1126704" cy="8530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06AC6E-1D06-42E0-9526-8E0C9424E94A}"/>
                </a:ext>
              </a:extLst>
            </p:cNvPr>
            <p:cNvSpPr/>
            <p:nvPr/>
          </p:nvSpPr>
          <p:spPr>
            <a:xfrm>
              <a:off x="465703" y="5080318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Table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892BB7D5-F9E0-4E7A-9960-C88E5F75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2052" y="4783968"/>
              <a:ext cx="404474" cy="404474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7F217D7-0074-4C1E-AA79-118699E34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3438" y="4671903"/>
              <a:ext cx="476250" cy="47625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0B4EF0-E875-4B58-9AAA-ECB5DA52C988}"/>
                </a:ext>
              </a:extLst>
            </p:cNvPr>
            <p:cNvSpPr/>
            <p:nvPr/>
          </p:nvSpPr>
          <p:spPr>
            <a:xfrm>
              <a:off x="701740" y="4521412"/>
              <a:ext cx="890667" cy="2941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Route Filters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18C5F1-5D93-455A-ABB5-8B6CC5339AD5}"/>
              </a:ext>
            </a:extLst>
          </p:cNvPr>
          <p:cNvCxnSpPr>
            <a:stCxn id="40" idx="3"/>
          </p:cNvCxnSpPr>
          <p:nvPr/>
        </p:nvCxnSpPr>
        <p:spPr>
          <a:xfrm>
            <a:off x="3099348" y="2248543"/>
            <a:ext cx="1665181" cy="10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D62330-366D-4BB1-8555-05BD10D54700}"/>
              </a:ext>
            </a:extLst>
          </p:cNvPr>
          <p:cNvGrpSpPr/>
          <p:nvPr/>
        </p:nvGrpSpPr>
        <p:grpSpPr>
          <a:xfrm>
            <a:off x="2496302" y="2768678"/>
            <a:ext cx="559659" cy="519942"/>
            <a:chOff x="1801668" y="6194481"/>
            <a:chExt cx="559659" cy="51994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F68A51-68DE-4EA2-9366-F7DF25FB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98316" y="6194481"/>
              <a:ext cx="327165" cy="32716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0475ED-AEB3-4474-982C-30B64B3C9897}"/>
                </a:ext>
              </a:extLst>
            </p:cNvPr>
            <p:cNvSpPr/>
            <p:nvPr/>
          </p:nvSpPr>
          <p:spPr>
            <a:xfrm>
              <a:off x="1801668" y="6468202"/>
              <a:ext cx="5596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CBDFBCC-DBAF-492B-A6F1-272D47F7E3E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890266" y="1878043"/>
            <a:ext cx="583238" cy="38087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05C825C-6478-4F7A-8A03-A1ACDA3E44FE}"/>
              </a:ext>
            </a:extLst>
          </p:cNvPr>
          <p:cNvCxnSpPr>
            <a:stCxn id="59" idx="3"/>
            <a:endCxn id="35" idx="1"/>
          </p:cNvCxnSpPr>
          <p:nvPr/>
        </p:nvCxnSpPr>
        <p:spPr>
          <a:xfrm>
            <a:off x="3070030" y="1561272"/>
            <a:ext cx="2639050" cy="65611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85D5A-661C-42D1-83C6-088DF8083DAC}"/>
              </a:ext>
            </a:extLst>
          </p:cNvPr>
          <p:cNvSpPr/>
          <p:nvPr/>
        </p:nvSpPr>
        <p:spPr>
          <a:xfrm>
            <a:off x="5253259" y="1816313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F4F871-8E5F-4E74-BAC0-1DC29E2B434D}"/>
              </a:ext>
            </a:extLst>
          </p:cNvPr>
          <p:cNvSpPr/>
          <p:nvPr/>
        </p:nvSpPr>
        <p:spPr>
          <a:xfrm>
            <a:off x="6311196" y="2120674"/>
            <a:ext cx="1329845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outbound access to key vault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FB88C86-5471-4B6D-B19B-2A3D4A537411}"/>
              </a:ext>
            </a:extLst>
          </p:cNvPr>
          <p:cNvCxnSpPr>
            <a:cxnSpLocks/>
          </p:cNvCxnSpPr>
          <p:nvPr/>
        </p:nvCxnSpPr>
        <p:spPr>
          <a:xfrm flipV="1">
            <a:off x="6348555" y="2450508"/>
            <a:ext cx="1961907" cy="285750"/>
          </a:xfrm>
          <a:prstGeom prst="curvedConnector3">
            <a:avLst>
              <a:gd name="adj1" fmla="val 761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377ECE-C8DE-4725-88A7-68AEE93542D2}"/>
              </a:ext>
            </a:extLst>
          </p:cNvPr>
          <p:cNvGrpSpPr/>
          <p:nvPr/>
        </p:nvGrpSpPr>
        <p:grpSpPr>
          <a:xfrm>
            <a:off x="3672253" y="2926802"/>
            <a:ext cx="909089" cy="673481"/>
            <a:chOff x="10270591" y="801364"/>
            <a:chExt cx="909089" cy="673481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0C468430-6F62-43E5-9D07-7965B7CC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2ADE94-5F9D-48BC-B4F6-67E6E011E23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B6E43ED-04CC-4008-97EC-4EABBFB95B8A}"/>
              </a:ext>
            </a:extLst>
          </p:cNvPr>
          <p:cNvSpPr/>
          <p:nvPr/>
        </p:nvSpPr>
        <p:spPr>
          <a:xfrm>
            <a:off x="3310306" y="2573854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D9A9A-C780-4562-AC0A-EDB0C74C5939}"/>
              </a:ext>
            </a:extLst>
          </p:cNvPr>
          <p:cNvSpPr/>
          <p:nvPr/>
        </p:nvSpPr>
        <p:spPr>
          <a:xfrm>
            <a:off x="3411842" y="1328322"/>
            <a:ext cx="992507" cy="2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Ext traffic routed to Azure Firewall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BA2B29-C474-4B76-8B89-04E5645E9C98}"/>
              </a:ext>
            </a:extLst>
          </p:cNvPr>
          <p:cNvSpPr/>
          <p:nvPr/>
        </p:nvSpPr>
        <p:spPr>
          <a:xfrm>
            <a:off x="7320864" y="2802485"/>
            <a:ext cx="1243071" cy="40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B050"/>
                </a:solidFill>
              </a:rPr>
              <a:t>Traffic goes through Microsoft backbone </a:t>
            </a:r>
          </a:p>
          <a:p>
            <a:pPr algn="ctr"/>
            <a:r>
              <a:rPr lang="en-CA" sz="800" dirty="0">
                <a:solidFill>
                  <a:srgbClr val="00B050"/>
                </a:solidFill>
              </a:rPr>
              <a:t>network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913D6D-6CAB-4BD0-A2B7-CE10E5D966DC}"/>
              </a:ext>
            </a:extLst>
          </p:cNvPr>
          <p:cNvSpPr/>
          <p:nvPr/>
        </p:nvSpPr>
        <p:spPr>
          <a:xfrm>
            <a:off x="197692" y="3935395"/>
            <a:ext cx="5544913" cy="134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Comments: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chemeClr val="tx1"/>
                </a:solidFill>
              </a:rPr>
              <a:t>Route with address prefix 0.0.0.0/0 &amp; next hop type as NVA is associated with the Application subnet in the spoke VNet.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rgbClr val="00B050"/>
                </a:solidFill>
              </a:rPr>
              <a:t>Key Vault Service Endpoint enabled only for AzureFirewallSubnet in the Hub VNet. </a:t>
            </a:r>
            <a:r>
              <a:rPr lang="en-CA" sz="1000" dirty="0">
                <a:solidFill>
                  <a:schemeClr val="tx1"/>
                </a:solidFill>
              </a:rPr>
              <a:t>It is disabled in the Spoke VNet. </a:t>
            </a:r>
            <a:r>
              <a:rPr lang="en-CA" sz="1000" dirty="0">
                <a:solidFill>
                  <a:srgbClr val="00B050"/>
                </a:solidFill>
              </a:rPr>
              <a:t>The Service Endpoint for Azure AD must be enabled on the Spoke VNet. </a:t>
            </a:r>
            <a:r>
              <a:rPr lang="en-CA" sz="1000" dirty="0">
                <a:solidFill>
                  <a:schemeClr val="accent2"/>
                </a:solidFill>
              </a:rPr>
              <a:t>Also, any other Azure service which has to be accessed, Service Endpoint must be enabled on the spoke VNet for them.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000" dirty="0">
                <a:solidFill>
                  <a:schemeClr val="tx1"/>
                </a:solidFill>
              </a:rPr>
              <a:t>Service endpoint enabled for other Azure services on the Spoke VNet,  will not route traffic through the next hop type in a route with the 0.0.0.0/0 address prefix.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CD5C0-44C7-4DFF-B6AA-8DC031C20586}"/>
              </a:ext>
            </a:extLst>
          </p:cNvPr>
          <p:cNvSpPr/>
          <p:nvPr/>
        </p:nvSpPr>
        <p:spPr>
          <a:xfrm>
            <a:off x="2970149" y="1540306"/>
            <a:ext cx="1351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i="0" dirty="0">
                <a:solidFill>
                  <a:srgbClr val="000000"/>
                </a:solidFill>
                <a:effectLst/>
              </a:rPr>
              <a:t>10.0.0.4 </a:t>
            </a:r>
            <a:r>
              <a:rPr lang="en-CA" sz="1000" b="1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0.0.0.0/0</a:t>
            </a:r>
            <a:endParaRPr lang="en-CA" sz="10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79E4AC-84B4-4EE9-B836-3C288C387DE6}"/>
              </a:ext>
            </a:extLst>
          </p:cNvPr>
          <p:cNvSpPr/>
          <p:nvPr/>
        </p:nvSpPr>
        <p:spPr>
          <a:xfrm>
            <a:off x="4719621" y="835734"/>
            <a:ext cx="3458055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Hub VNet – 10.0.0.0/16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14BDB4-CD65-4AD0-B2FF-66223C3B42ED}"/>
              </a:ext>
            </a:extLst>
          </p:cNvPr>
          <p:cNvCxnSpPr>
            <a:endCxn id="83" idx="3"/>
          </p:cNvCxnSpPr>
          <p:nvPr/>
        </p:nvCxnSpPr>
        <p:spPr>
          <a:xfrm rot="10800000" flipV="1">
            <a:off x="4340532" y="2625801"/>
            <a:ext cx="1731237" cy="501055"/>
          </a:xfrm>
          <a:prstGeom prst="bentConnector3">
            <a:avLst>
              <a:gd name="adj1" fmla="val -3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E9C1C19-5BAE-4492-B486-1A81D665B548}"/>
              </a:ext>
            </a:extLst>
          </p:cNvPr>
          <p:cNvSpPr/>
          <p:nvPr/>
        </p:nvSpPr>
        <p:spPr>
          <a:xfrm>
            <a:off x="139337" y="809899"/>
            <a:ext cx="8933670" cy="3003766"/>
          </a:xfrm>
          <a:prstGeom prst="rect">
            <a:avLst/>
          </a:prstGeom>
          <a:noFill/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D35689-BD3E-4E68-AF2E-DE522E2B12BA}"/>
              </a:ext>
            </a:extLst>
          </p:cNvPr>
          <p:cNvGrpSpPr/>
          <p:nvPr/>
        </p:nvGrpSpPr>
        <p:grpSpPr>
          <a:xfrm>
            <a:off x="9889606" y="1594367"/>
            <a:ext cx="1152069" cy="1152069"/>
            <a:chOff x="8114745" y="2026472"/>
            <a:chExt cx="1152069" cy="1152069"/>
          </a:xfrm>
        </p:grpSpPr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582A104E-4AD8-4027-8C72-CF979F208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745" y="2026472"/>
              <a:ext cx="1152069" cy="1152069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B460E7-22AD-4D14-AD19-18D4D493F48C}"/>
                </a:ext>
              </a:extLst>
            </p:cNvPr>
            <p:cNvSpPr/>
            <p:nvPr/>
          </p:nvSpPr>
          <p:spPr>
            <a:xfrm>
              <a:off x="8293608" y="2511702"/>
              <a:ext cx="890089" cy="3460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Internet</a:t>
              </a:r>
            </a:p>
          </p:txBody>
        </p:sp>
      </p:grp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E0832866-D226-4A5D-BDD6-9ED74AD28AC3}"/>
              </a:ext>
            </a:extLst>
          </p:cNvPr>
          <p:cNvSpPr/>
          <p:nvPr/>
        </p:nvSpPr>
        <p:spPr>
          <a:xfrm>
            <a:off x="8900898" y="2120146"/>
            <a:ext cx="354974" cy="3972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EFB6063-D733-4823-81D2-7AFD648A6AB6}"/>
              </a:ext>
            </a:extLst>
          </p:cNvPr>
          <p:cNvSpPr/>
          <p:nvPr/>
        </p:nvSpPr>
        <p:spPr>
          <a:xfrm>
            <a:off x="9176492" y="1923156"/>
            <a:ext cx="1065319" cy="455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</a:rPr>
              <a:t>No access from internet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BB6E92-E956-44B2-884C-B42BDD97FFF4}"/>
              </a:ext>
            </a:extLst>
          </p:cNvPr>
          <p:cNvCxnSpPr>
            <a:cxnSpLocks/>
          </p:cNvCxnSpPr>
          <p:nvPr/>
        </p:nvCxnSpPr>
        <p:spPr>
          <a:xfrm flipH="1" flipV="1">
            <a:off x="8759236" y="2305287"/>
            <a:ext cx="1122880" cy="13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4522870-C4E5-4C70-8A1C-7614242FCDA3}"/>
              </a:ext>
            </a:extLst>
          </p:cNvPr>
          <p:cNvGrpSpPr/>
          <p:nvPr/>
        </p:nvGrpSpPr>
        <p:grpSpPr>
          <a:xfrm>
            <a:off x="7500318" y="4048227"/>
            <a:ext cx="1949804" cy="525835"/>
            <a:chOff x="496389" y="6277477"/>
            <a:chExt cx="1949804" cy="52583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BB26FFB-55D1-475C-B324-573DF8C85856}"/>
                </a:ext>
              </a:extLst>
            </p:cNvPr>
            <p:cNvCxnSpPr/>
            <p:nvPr/>
          </p:nvCxnSpPr>
          <p:spPr>
            <a:xfrm>
              <a:off x="496389" y="6566265"/>
              <a:ext cx="494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D9A816-F8D3-4740-89DC-6EFE6A1FDF27}"/>
                </a:ext>
              </a:extLst>
            </p:cNvPr>
            <p:cNvSpPr txBox="1"/>
            <p:nvPr/>
          </p:nvSpPr>
          <p:spPr>
            <a:xfrm>
              <a:off x="1045318" y="6444550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Operations team route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304495-8301-4DD6-8E0D-89503C044C1C}"/>
                </a:ext>
              </a:extLst>
            </p:cNvPr>
            <p:cNvCxnSpPr/>
            <p:nvPr/>
          </p:nvCxnSpPr>
          <p:spPr>
            <a:xfrm>
              <a:off x="496389" y="6723018"/>
              <a:ext cx="48796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41BFA44-564C-439B-9F44-08496D63EA06}"/>
                </a:ext>
              </a:extLst>
            </p:cNvPr>
            <p:cNvSpPr txBox="1"/>
            <p:nvPr/>
          </p:nvSpPr>
          <p:spPr>
            <a:xfrm>
              <a:off x="1039172" y="6587868"/>
              <a:ext cx="1400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Application route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A14D02-EABE-4825-B4B0-38A8D5F08498}"/>
                </a:ext>
              </a:extLst>
            </p:cNvPr>
            <p:cNvSpPr txBox="1"/>
            <p:nvPr/>
          </p:nvSpPr>
          <p:spPr>
            <a:xfrm>
              <a:off x="780948" y="6277477"/>
              <a:ext cx="617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dirty="0"/>
                <a:t>Legend</a:t>
              </a:r>
            </a:p>
          </p:txBody>
        </p:sp>
      </p:grpSp>
      <p:pic>
        <p:nvPicPr>
          <p:cNvPr id="127" name="Picture 54" descr="Megabyte - MICROSOFT AZURE : CLOUD FOR ALL... | Facebook">
            <a:extLst>
              <a:ext uri="{FF2B5EF4-FFF2-40B4-BE49-F238E27FC236}">
                <a16:creationId xmlns:a16="http://schemas.microsoft.com/office/drawing/2014/main" id="{6F4F031F-6124-455A-8CEE-6404B38A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1" y="38080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9687E5FB-F883-4C92-A71B-71B0728E72FA}"/>
              </a:ext>
            </a:extLst>
          </p:cNvPr>
          <p:cNvSpPr/>
          <p:nvPr/>
        </p:nvSpPr>
        <p:spPr>
          <a:xfrm>
            <a:off x="1215231" y="15239"/>
            <a:ext cx="8580635" cy="49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u="sng" dirty="0">
                <a:solidFill>
                  <a:schemeClr val="tx1"/>
                </a:solidFill>
              </a:rPr>
              <a:t>Network Design – Azure Firewall with Service Endpoint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7E4FDF-F3D2-46C4-9C58-A3CC88F032E6}"/>
              </a:ext>
            </a:extLst>
          </p:cNvPr>
          <p:cNvGrpSpPr/>
          <p:nvPr/>
        </p:nvGrpSpPr>
        <p:grpSpPr>
          <a:xfrm>
            <a:off x="847815" y="2717458"/>
            <a:ext cx="1792756" cy="574710"/>
            <a:chOff x="830649" y="2766919"/>
            <a:chExt cx="1792756" cy="5747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75ED95-E502-454F-88DE-9E023EF06E95}"/>
                </a:ext>
              </a:extLst>
            </p:cNvPr>
            <p:cNvSpPr/>
            <p:nvPr/>
          </p:nvSpPr>
          <p:spPr>
            <a:xfrm>
              <a:off x="830649" y="2812267"/>
              <a:ext cx="1792756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Azure AD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3.  Outbound internet  denied</a:t>
              </a:r>
            </a:p>
          </p:txBody>
        </p:sp>
        <p:sp>
          <p:nvSpPr>
            <p:cNvPr id="66" name="Multiplication Sign 65">
              <a:extLst>
                <a:ext uri="{FF2B5EF4-FFF2-40B4-BE49-F238E27FC236}">
                  <a16:creationId xmlns:a16="http://schemas.microsoft.com/office/drawing/2014/main" id="{23C382AE-2184-48EC-B9AA-994EF8D8AE61}"/>
                </a:ext>
              </a:extLst>
            </p:cNvPr>
            <p:cNvSpPr/>
            <p:nvPr/>
          </p:nvSpPr>
          <p:spPr>
            <a:xfrm>
              <a:off x="2302188" y="3055877"/>
              <a:ext cx="225354" cy="28575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7" name="Graphic 66" descr="Checkmark">
              <a:extLst>
                <a:ext uri="{FF2B5EF4-FFF2-40B4-BE49-F238E27FC236}">
                  <a16:creationId xmlns:a16="http://schemas.microsoft.com/office/drawing/2014/main" id="{391715CB-ED86-43F3-AFAC-68A822E3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89048" y="2766919"/>
              <a:ext cx="253470" cy="253470"/>
            </a:xfrm>
            <a:prstGeom prst="rect">
              <a:avLst/>
            </a:prstGeom>
          </p:spPr>
        </p:pic>
        <p:pic>
          <p:nvPicPr>
            <p:cNvPr id="128" name="Graphic 127" descr="Checkmark">
              <a:extLst>
                <a:ext uri="{FF2B5EF4-FFF2-40B4-BE49-F238E27FC236}">
                  <a16:creationId xmlns:a16="http://schemas.microsoft.com/office/drawing/2014/main" id="{372B4D72-7389-4FBC-B43E-4A6A4FB3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89081" y="2893654"/>
              <a:ext cx="253470" cy="25347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C330603-3654-4B45-A16A-411FF1C08475}"/>
              </a:ext>
            </a:extLst>
          </p:cNvPr>
          <p:cNvGrpSpPr/>
          <p:nvPr/>
        </p:nvGrpSpPr>
        <p:grpSpPr>
          <a:xfrm>
            <a:off x="2372056" y="1994541"/>
            <a:ext cx="824149" cy="759550"/>
            <a:chOff x="10481348" y="5875433"/>
            <a:chExt cx="824149" cy="75955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AF11343-4514-4F42-9EE7-61780ADFCF2D}"/>
                </a:ext>
              </a:extLst>
            </p:cNvPr>
            <p:cNvSpPr/>
            <p:nvPr/>
          </p:nvSpPr>
          <p:spPr>
            <a:xfrm>
              <a:off x="10481348" y="6349232"/>
              <a:ext cx="82414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AAD Service Endpoint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FB03C613-9398-4369-8F81-C795E6F6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98905" y="5875433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4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2564A9FF0B1944AF513303B2F2A476" ma:contentTypeVersion="0" ma:contentTypeDescription="Create a new document." ma:contentTypeScope="" ma:versionID="7195a60309bb76be37dc0415bb5811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6a65b1dbdfbb1bb1152148147941d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12E8C-4567-42DD-A849-ADB56BDEB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0BD182-C9ED-49A5-9C36-A2DB41E2F8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154398-16CA-4A0E-98C6-099E0E945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13430</TotalTime>
  <Words>457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</dc:title>
  <dc:creator>Sarkar, Abhinab</dc:creator>
  <cp:lastModifiedBy>Sarkar, Abhinab</cp:lastModifiedBy>
  <cp:revision>311</cp:revision>
  <dcterms:created xsi:type="dcterms:W3CDTF">2021-03-04T18:41:15Z</dcterms:created>
  <dcterms:modified xsi:type="dcterms:W3CDTF">2021-05-21T19:29:07Z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2021-05-03T14:57:20Z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acedb223-0f6c-4e0a-8dbb-1f9b081cc932</vt:lpwstr>
  </property>
  <property fmtid="{D5CDD505-2E9C-101B-9397-08002B2CF9AE}" pid="8" name="MSIP_Label_6abc3097-6d3f-4a3d-8128-f487b14e4b08_ContentBits">
    <vt:lpwstr>0</vt:lpwstr>
  </property>
</Properties>
</file>