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3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9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7286-AF4D-43D6-A219-9309402523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944E-8BDC-4BDA-9AF0-13D1B22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2" y="406420"/>
            <a:ext cx="666732" cy="6083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5324" y="1545464"/>
            <a:ext cx="1183372" cy="43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Bot Framework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5482" y="2715296"/>
            <a:ext cx="1510300" cy="43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Console Echo Bot (dotnet core)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5325" y="4041822"/>
            <a:ext cx="1183372" cy="43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Dependency Injection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4" idx="2"/>
            <a:endCxn id="6" idx="1"/>
          </p:cNvCxnSpPr>
          <p:nvPr/>
        </p:nvCxnSpPr>
        <p:spPr>
          <a:xfrm rot="16200000" flipH="1">
            <a:off x="1265800" y="2284555"/>
            <a:ext cx="950892" cy="3484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19077" y="1762258"/>
            <a:ext cx="1183372" cy="43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SFB Bot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7" idx="0"/>
            <a:endCxn id="6" idx="1"/>
          </p:cNvCxnSpPr>
          <p:nvPr/>
        </p:nvCxnSpPr>
        <p:spPr>
          <a:xfrm rot="5400000" flipH="1" flipV="1">
            <a:off x="1187454" y="3313795"/>
            <a:ext cx="1107585" cy="3484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06728" y="1839197"/>
            <a:ext cx="914400" cy="492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Skype for business adapter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6" idx="0"/>
            <a:endCxn id="14" idx="1"/>
          </p:cNvCxnSpPr>
          <p:nvPr/>
        </p:nvCxnSpPr>
        <p:spPr>
          <a:xfrm rot="5400000" flipH="1" flipV="1">
            <a:off x="3227806" y="1424026"/>
            <a:ext cx="734097" cy="1848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90427" y="3603941"/>
            <a:ext cx="1183372" cy="43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Console Dialog Bot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6" idx="2"/>
            <a:endCxn id="32" idx="1"/>
          </p:cNvCxnSpPr>
          <p:nvPr/>
        </p:nvCxnSpPr>
        <p:spPr>
          <a:xfrm rot="16200000" flipH="1">
            <a:off x="3245677" y="2578131"/>
            <a:ext cx="669705" cy="18197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03586" y="3681212"/>
            <a:ext cx="914400" cy="327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Added Dialogs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2410" y="2719585"/>
            <a:ext cx="1183372" cy="43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Core SFB </a:t>
            </a:r>
            <a:r>
              <a:rPr lang="en-US" sz="1400" dirty="0" smtClean="0">
                <a:solidFill>
                  <a:schemeClr val="tx1"/>
                </a:solidFill>
              </a:rPr>
              <a:t>Bot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3"/>
            <a:endCxn id="15" idx="1"/>
          </p:cNvCxnSpPr>
          <p:nvPr/>
        </p:nvCxnSpPr>
        <p:spPr>
          <a:xfrm>
            <a:off x="3425782" y="2934237"/>
            <a:ext cx="3086628" cy="4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87019" y="2779525"/>
            <a:ext cx="914400" cy="327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LUIS 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14" idx="3"/>
            <a:endCxn id="15" idx="0"/>
          </p:cNvCxnSpPr>
          <p:nvPr/>
        </p:nvCxnSpPr>
        <p:spPr>
          <a:xfrm>
            <a:off x="5702449" y="1981199"/>
            <a:ext cx="1401647" cy="7383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2" idx="3"/>
            <a:endCxn id="15" idx="2"/>
          </p:cNvCxnSpPr>
          <p:nvPr/>
        </p:nvCxnSpPr>
        <p:spPr>
          <a:xfrm flipV="1">
            <a:off x="5673799" y="3157466"/>
            <a:ext cx="1430297" cy="6654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75324" y="425002"/>
            <a:ext cx="5537086" cy="667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</a:rPr>
              <a:t>Building Microsoft Bots using Dotnet Core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5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 Abhinab (XXR1CHW)</dc:creator>
  <cp:lastModifiedBy>Sarkar Abhinab (XXR1CHW)</cp:lastModifiedBy>
  <cp:revision>6</cp:revision>
  <dcterms:created xsi:type="dcterms:W3CDTF">2019-08-23T21:22:08Z</dcterms:created>
  <dcterms:modified xsi:type="dcterms:W3CDTF">2019-08-23T21:48:02Z</dcterms:modified>
</cp:coreProperties>
</file>