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BA24-25FD-4263-ABF4-76FE1B1DE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832C2-142C-4306-B17B-8E5B9800F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47A8-A965-4618-8215-47D3F070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6052-06CE-40CE-9D1F-343E12DA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7FF6-511E-4358-BC28-E0EE3A95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77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DC60-ED5B-4F6F-85E6-24F3F5D5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D1E7C-99A5-43C5-B0AF-0EB996F05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5CFC-5134-42A1-A646-0A4947A6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48E6-731A-436E-9C86-DBD445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7D34-34EE-4EED-B05E-2BAF8EA0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77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6389A-F88B-4114-A18E-C5077F6A0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47AF5-0482-444A-8784-F281B93C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8A7D-F48C-4539-9142-CAD67721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E1088-788A-4BF2-9E98-EA6D6EFD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53C-2F10-4AF6-A5A0-0BD9B344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33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BA69-6F88-4CE1-BA25-DAE5775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7964-07DA-46C1-9035-BB0E99B5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F731-F128-4034-B25B-861382CA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1341-C9A2-4E90-8156-D0C6774F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81D6-BDF7-4E95-9642-25FCB21A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83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7DDC-3848-49C3-9550-0E331CE9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1C29-C5F3-4BB7-AECF-DEB2D9BD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2348-2046-472A-8767-1F69DA86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AAC3-88F5-4CA3-82CB-4D171225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E732-5B92-4E30-BC84-2FD2D8D3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9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112F-63A4-4535-B46F-352E276B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BE1A-62DD-4A06-99DE-63A61CBA7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8D3BB-1F6E-4098-A0EB-2D5A822B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E12B3-A61F-487A-B6A3-D31B8C71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A34F8-6046-40BD-BC0F-10AE024D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E2B0-39ED-41CF-B70F-F3B80C64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5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5980-DE98-4277-860C-63EEE609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B598-4C11-4BA8-8531-1CA25074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46691-0D03-439A-855E-5FDC9371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968B4-A23C-42D2-8722-9973CB02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E53B-11B9-4A9E-844F-7D492BED9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9F905-8638-4894-BA96-ECE7473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C5049-2B84-4F30-9B9B-A1F5D25A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5D703-3446-4079-A291-30C16ECC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51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70B4-75A0-4635-91C8-10CFB45A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912CE-B32E-4148-86FE-5B4FBF5C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4CEA5-450F-4C18-AA9B-9E5EE5D5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598A0-7F55-470B-A935-2B654F15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0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66B02-67D5-437A-8968-B27FC3BE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A8C7D-B6E2-4BD4-B7D2-FCB82CF8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D238-A0B9-48E3-AC60-F3DC237B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1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276B-0785-473F-9060-03505695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1FA6-C627-4DEF-9375-FC58EB3C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957B1-A032-4691-AD18-51BEDD607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C6DC9-08FC-4E52-B448-7BA6779B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E66E4-3E95-41A6-A922-82852B14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1FEA-A26A-42CE-A492-A0EFF86D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8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9A7E-E8C5-436B-B9AB-0C43B8DE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5557F-3C3A-4064-85CB-39A47D4C4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7EE80-91F9-4D69-829A-6AE04789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06701-B040-4314-8DB3-52CBF55B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A6590-1859-40E3-9A2F-610D43EA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B19D5-EA6D-4871-910D-DA7495E0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7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492B8-035D-4144-A69B-5260EABB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5588-D87D-4C7E-A039-306EB8B47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D0C1-3C2C-4A2A-AE93-23BBC0BD0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570C-8A53-4374-B54C-A6D0BA076BBB}" type="datetimeFigureOut">
              <a:rPr lang="en-CA" smtClean="0"/>
              <a:t>2022-01-28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0D794-BC03-4240-B6D7-E36A119B4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A7C6-5ED2-414B-8EEB-E8FA52ABA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00D8-3DC3-49A4-9A1B-E9406051A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22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5D0E9F4E-A6FC-4652-8341-ED3345CFFB3D}"/>
              </a:ext>
            </a:extLst>
          </p:cNvPr>
          <p:cNvGrpSpPr/>
          <p:nvPr/>
        </p:nvGrpSpPr>
        <p:grpSpPr>
          <a:xfrm>
            <a:off x="86222" y="1282536"/>
            <a:ext cx="5782046" cy="3910362"/>
            <a:chOff x="86222" y="1282536"/>
            <a:chExt cx="5782046" cy="39103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64D46B-B865-40BE-BB5E-A0ACB063361E}"/>
                </a:ext>
              </a:extLst>
            </p:cNvPr>
            <p:cNvSpPr/>
            <p:nvPr/>
          </p:nvSpPr>
          <p:spPr>
            <a:xfrm>
              <a:off x="4671336" y="2187027"/>
              <a:ext cx="1196932" cy="5917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200" dirty="0">
                  <a:solidFill>
                    <a:schemeClr val="tx1"/>
                  </a:solidFill>
                </a:rPr>
                <a:t>3. Signed token generated using private key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D9E93A-85BB-4450-98DD-6E7ACCD5ACB3}"/>
                </a:ext>
              </a:extLst>
            </p:cNvPr>
            <p:cNvSpPr/>
            <p:nvPr/>
          </p:nvSpPr>
          <p:spPr>
            <a:xfrm>
              <a:off x="3522150" y="2080155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JWT generation</a:t>
              </a:r>
            </a:p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8A010E-5C06-4600-95E5-47F23353DA64}"/>
                </a:ext>
              </a:extLst>
            </p:cNvPr>
            <p:cNvSpPr/>
            <p:nvPr/>
          </p:nvSpPr>
          <p:spPr>
            <a:xfrm>
              <a:off x="1774498" y="2080155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Façade API</a:t>
              </a:r>
            </a:p>
            <a:p>
              <a:pPr algn="ctr"/>
              <a:r>
                <a:rPr lang="en-CA" sz="1200" dirty="0">
                  <a:solidFill>
                    <a:srgbClr val="FF0000"/>
                  </a:solidFill>
                </a:rPr>
                <a:t>(Every provider)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850657-E07D-4FC2-ADF4-B07C92235FA0}"/>
                </a:ext>
              </a:extLst>
            </p:cNvPr>
            <p:cNvSpPr/>
            <p:nvPr/>
          </p:nvSpPr>
          <p:spPr>
            <a:xfrm>
              <a:off x="1774498" y="3711032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Backend API (API provider)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E2DD63-77CB-4D3B-998E-E9279DD2FCCA}"/>
                </a:ext>
              </a:extLst>
            </p:cNvPr>
            <p:cNvSpPr/>
            <p:nvPr/>
          </p:nvSpPr>
          <p:spPr>
            <a:xfrm>
              <a:off x="86222" y="3711032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API consumer</a:t>
              </a:r>
            </a:p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(Subscribes to Façade API)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538753E8-3FB9-4508-BB60-3A23F0C53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71" y="2264222"/>
              <a:ext cx="1492329" cy="1446811"/>
            </a:xfrm>
            <a:prstGeom prst="bentConnector3">
              <a:avLst>
                <a:gd name="adj1" fmla="val -17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ED0AD1-CE93-4A51-8A78-ED6F274EBD96}"/>
                </a:ext>
              </a:extLst>
            </p:cNvPr>
            <p:cNvCxnSpPr/>
            <p:nvPr/>
          </p:nvCxnSpPr>
          <p:spPr>
            <a:xfrm>
              <a:off x="2688898" y="2347349"/>
              <a:ext cx="83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51CA53-0985-451A-B8F4-D4708983DCA3}"/>
                </a:ext>
              </a:extLst>
            </p:cNvPr>
            <p:cNvCxnSpPr/>
            <p:nvPr/>
          </p:nvCxnSpPr>
          <p:spPr>
            <a:xfrm flipH="1">
              <a:off x="2688898" y="2715484"/>
              <a:ext cx="83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3469FA-A120-4224-885A-65EECE3AC57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4158" y="2798611"/>
              <a:ext cx="1122217" cy="912419"/>
            </a:xfrm>
            <a:prstGeom prst="bentConnector3">
              <a:avLst>
                <a:gd name="adj1" fmla="val 997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D0890A-816F-4DF6-9A22-47CE7CB064B7}"/>
                </a:ext>
              </a:extLst>
            </p:cNvPr>
            <p:cNvCxnSpPr/>
            <p:nvPr/>
          </p:nvCxnSpPr>
          <p:spPr>
            <a:xfrm>
              <a:off x="1028335" y="3962393"/>
              <a:ext cx="746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C73E3FE-ED14-4BF6-B7AA-93E852EBC70B}"/>
                </a:ext>
              </a:extLst>
            </p:cNvPr>
            <p:cNvCxnSpPr/>
            <p:nvPr/>
          </p:nvCxnSpPr>
          <p:spPr>
            <a:xfrm flipH="1">
              <a:off x="1000622" y="4437406"/>
              <a:ext cx="773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row: Curved Down 24">
              <a:extLst>
                <a:ext uri="{FF2B5EF4-FFF2-40B4-BE49-F238E27FC236}">
                  <a16:creationId xmlns:a16="http://schemas.microsoft.com/office/drawing/2014/main" id="{98B002EC-32E8-4F54-9BE4-87C751945B6E}"/>
                </a:ext>
              </a:extLst>
            </p:cNvPr>
            <p:cNvSpPr/>
            <p:nvPr/>
          </p:nvSpPr>
          <p:spPr>
            <a:xfrm rot="5400000">
              <a:off x="2541454" y="4091045"/>
              <a:ext cx="610582" cy="28203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C2C7DB-AA78-4811-887F-46FEE44508A3}"/>
                </a:ext>
              </a:extLst>
            </p:cNvPr>
            <p:cNvSpPr/>
            <p:nvPr/>
          </p:nvSpPr>
          <p:spPr>
            <a:xfrm>
              <a:off x="2922942" y="3711025"/>
              <a:ext cx="13711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7. JWT validation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>
                  <a:solidFill>
                    <a:schemeClr val="tx1"/>
                  </a:solidFill>
                </a:rPr>
                <a:t>Header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>
                  <a:solidFill>
                    <a:schemeClr val="tx1"/>
                  </a:solidFill>
                </a:rPr>
                <a:t>Claims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>
                  <a:solidFill>
                    <a:schemeClr val="tx1"/>
                  </a:solidFill>
                </a:rPr>
                <a:t>Signature (using public key)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64E6DE-2316-4430-8455-056DD1BD8322}"/>
                </a:ext>
              </a:extLst>
            </p:cNvPr>
            <p:cNvSpPr/>
            <p:nvPr/>
          </p:nvSpPr>
          <p:spPr>
            <a:xfrm>
              <a:off x="571885" y="2031667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1. Invoke API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5D17E9-35E9-4832-B398-CE2EE6B029B3}"/>
                </a:ext>
              </a:extLst>
            </p:cNvPr>
            <p:cNvSpPr/>
            <p:nvPr/>
          </p:nvSpPr>
          <p:spPr>
            <a:xfrm>
              <a:off x="2538728" y="2109851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2. Invoke API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5EF80A-D04A-4323-8F1A-A1CD88BB6BBC}"/>
                </a:ext>
              </a:extLst>
            </p:cNvPr>
            <p:cNvSpPr/>
            <p:nvPr/>
          </p:nvSpPr>
          <p:spPr>
            <a:xfrm>
              <a:off x="571886" y="2566056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5. JWT token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95B14B-A888-43C7-8690-D8FF6C0AC7DC}"/>
                </a:ext>
              </a:extLst>
            </p:cNvPr>
            <p:cNvSpPr/>
            <p:nvPr/>
          </p:nvSpPr>
          <p:spPr>
            <a:xfrm>
              <a:off x="2538727" y="2482919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4. JWT token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BF0377-5DE1-4BE5-AD1F-4D9BDF6C7C4B}"/>
                </a:ext>
              </a:extLst>
            </p:cNvPr>
            <p:cNvSpPr/>
            <p:nvPr/>
          </p:nvSpPr>
          <p:spPr>
            <a:xfrm>
              <a:off x="834621" y="3793175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6. Request + Bearer token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7284D6-A17A-4460-B485-01A8EAB381D9}"/>
                </a:ext>
              </a:extLst>
            </p:cNvPr>
            <p:cNvSpPr/>
            <p:nvPr/>
          </p:nvSpPr>
          <p:spPr>
            <a:xfrm>
              <a:off x="836854" y="4203867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8. Response</a:t>
              </a:r>
            </a:p>
          </p:txBody>
        </p:sp>
        <p:sp>
          <p:nvSpPr>
            <p:cNvPr id="34" name="Arrow: Curved Down 33">
              <a:extLst>
                <a:ext uri="{FF2B5EF4-FFF2-40B4-BE49-F238E27FC236}">
                  <a16:creationId xmlns:a16="http://schemas.microsoft.com/office/drawing/2014/main" id="{85D9FCDA-8AE4-4507-AD19-AAE41D79BD5D}"/>
                </a:ext>
              </a:extLst>
            </p:cNvPr>
            <p:cNvSpPr/>
            <p:nvPr/>
          </p:nvSpPr>
          <p:spPr>
            <a:xfrm rot="5400000">
              <a:off x="4272275" y="2383971"/>
              <a:ext cx="610582" cy="28203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B8D491-42A5-408F-993F-B1303EE60BC9}"/>
                </a:ext>
              </a:extLst>
            </p:cNvPr>
            <p:cNvSpPr/>
            <p:nvPr/>
          </p:nvSpPr>
          <p:spPr>
            <a:xfrm>
              <a:off x="1239621" y="1282536"/>
              <a:ext cx="3214248" cy="437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u="sng" dirty="0">
                  <a:solidFill>
                    <a:schemeClr val="tx1"/>
                  </a:solidFill>
                </a:rPr>
                <a:t>STS (Secure Token Service)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A9586E-3870-4E13-A088-3715951BA7E4}"/>
                </a:ext>
              </a:extLst>
            </p:cNvPr>
            <p:cNvCxnSpPr/>
            <p:nvPr/>
          </p:nvCxnSpPr>
          <p:spPr>
            <a:xfrm>
              <a:off x="1519540" y="1643572"/>
              <a:ext cx="0" cy="3481464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26F836-D85A-4BCB-976A-FA5AD85ED56F}"/>
                </a:ext>
              </a:extLst>
            </p:cNvPr>
            <p:cNvCxnSpPr/>
            <p:nvPr/>
          </p:nvCxnSpPr>
          <p:spPr>
            <a:xfrm>
              <a:off x="2987761" y="1711434"/>
              <a:ext cx="0" cy="3481464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A63D72E-3229-41FA-9B1F-3AD2CF6D3CA8}"/>
                </a:ext>
              </a:extLst>
            </p:cNvPr>
            <p:cNvSpPr/>
            <p:nvPr/>
          </p:nvSpPr>
          <p:spPr>
            <a:xfrm>
              <a:off x="1179832" y="3031167"/>
              <a:ext cx="2420072" cy="361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Client secret subscribing to the JWT gen  API would be the unique ID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BC706E-6768-4193-B9D1-6B9EED535229}"/>
              </a:ext>
            </a:extLst>
          </p:cNvPr>
          <p:cNvGrpSpPr/>
          <p:nvPr/>
        </p:nvGrpSpPr>
        <p:grpSpPr>
          <a:xfrm>
            <a:off x="6343239" y="1252850"/>
            <a:ext cx="5782046" cy="3389419"/>
            <a:chOff x="6343239" y="1252850"/>
            <a:chExt cx="5782046" cy="338941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36C7852-5770-4FC1-90C2-A5B8355248B0}"/>
                </a:ext>
              </a:extLst>
            </p:cNvPr>
            <p:cNvSpPr/>
            <p:nvPr/>
          </p:nvSpPr>
          <p:spPr>
            <a:xfrm>
              <a:off x="7447402" y="2927237"/>
              <a:ext cx="2070753" cy="361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Consumer Org in the Dev portal will be the unique ID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05A42B-D663-456B-9646-4A2EBDEBF201}"/>
                </a:ext>
              </a:extLst>
            </p:cNvPr>
            <p:cNvSpPr/>
            <p:nvPr/>
          </p:nvSpPr>
          <p:spPr>
            <a:xfrm>
              <a:off x="9779167" y="1992075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JWT generation</a:t>
              </a:r>
            </a:p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E1B5E70-896D-4919-8524-8D364C42A6A0}"/>
                </a:ext>
              </a:extLst>
            </p:cNvPr>
            <p:cNvSpPr/>
            <p:nvPr/>
          </p:nvSpPr>
          <p:spPr>
            <a:xfrm>
              <a:off x="8031515" y="1992075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ESTS API</a:t>
              </a:r>
            </a:p>
            <a:p>
              <a:pPr algn="ctr"/>
              <a:r>
                <a:rPr lang="en-CA" sz="1200" dirty="0">
                  <a:solidFill>
                    <a:srgbClr val="00B050"/>
                  </a:solidFill>
                </a:rPr>
                <a:t>(One for all provider)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574FBD6-3F82-41AE-8500-7F26FBEAE751}"/>
                </a:ext>
              </a:extLst>
            </p:cNvPr>
            <p:cNvSpPr/>
            <p:nvPr/>
          </p:nvSpPr>
          <p:spPr>
            <a:xfrm>
              <a:off x="8031515" y="3622952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Backend API (API provider)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FDDBF7-1FEC-4E88-BB72-34BD26F105AE}"/>
                </a:ext>
              </a:extLst>
            </p:cNvPr>
            <p:cNvSpPr/>
            <p:nvPr/>
          </p:nvSpPr>
          <p:spPr>
            <a:xfrm>
              <a:off x="6343239" y="3622952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API consumer</a:t>
              </a:r>
            </a:p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(Subscribes to ESTS API)</a:t>
              </a: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D1453F3E-1637-408D-BADF-0A0727587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9188" y="2176142"/>
              <a:ext cx="1492329" cy="1446811"/>
            </a:xfrm>
            <a:prstGeom prst="bentConnector3">
              <a:avLst>
                <a:gd name="adj1" fmla="val -17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993B7C-B39E-4A7C-8A1D-D7B23FCFC3B6}"/>
                </a:ext>
              </a:extLst>
            </p:cNvPr>
            <p:cNvCxnSpPr/>
            <p:nvPr/>
          </p:nvCxnSpPr>
          <p:spPr>
            <a:xfrm>
              <a:off x="8945915" y="2259269"/>
              <a:ext cx="83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003293-849F-4406-AC5C-4A12F8D15978}"/>
                </a:ext>
              </a:extLst>
            </p:cNvPr>
            <p:cNvCxnSpPr/>
            <p:nvPr/>
          </p:nvCxnSpPr>
          <p:spPr>
            <a:xfrm flipH="1">
              <a:off x="8945915" y="2627404"/>
              <a:ext cx="833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F5949D8-915E-4BF8-84E7-EAD2FA3103A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21175" y="2710531"/>
              <a:ext cx="1122217" cy="912419"/>
            </a:xfrm>
            <a:prstGeom prst="bentConnector3">
              <a:avLst>
                <a:gd name="adj1" fmla="val 997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EE45B5A-4E92-4CA3-83B3-9DA80559592C}"/>
                </a:ext>
              </a:extLst>
            </p:cNvPr>
            <p:cNvCxnSpPr/>
            <p:nvPr/>
          </p:nvCxnSpPr>
          <p:spPr>
            <a:xfrm>
              <a:off x="7285352" y="3874313"/>
              <a:ext cx="746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A15B61-2D95-4033-A5EE-045EE3D18839}"/>
                </a:ext>
              </a:extLst>
            </p:cNvPr>
            <p:cNvCxnSpPr/>
            <p:nvPr/>
          </p:nvCxnSpPr>
          <p:spPr>
            <a:xfrm flipH="1">
              <a:off x="7257639" y="4349326"/>
              <a:ext cx="773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row: Curved Down 49">
              <a:extLst>
                <a:ext uri="{FF2B5EF4-FFF2-40B4-BE49-F238E27FC236}">
                  <a16:creationId xmlns:a16="http://schemas.microsoft.com/office/drawing/2014/main" id="{B7E30459-7133-4DA9-9AAA-C248ACDAB5A9}"/>
                </a:ext>
              </a:extLst>
            </p:cNvPr>
            <p:cNvSpPr/>
            <p:nvPr/>
          </p:nvSpPr>
          <p:spPr>
            <a:xfrm rot="5400000">
              <a:off x="8798471" y="4002965"/>
              <a:ext cx="610582" cy="28203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2E6BBDA-292E-47B2-A646-E133FC5CC315}"/>
                </a:ext>
              </a:extLst>
            </p:cNvPr>
            <p:cNvSpPr/>
            <p:nvPr/>
          </p:nvSpPr>
          <p:spPr>
            <a:xfrm>
              <a:off x="9179959" y="3622945"/>
              <a:ext cx="137110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7. JWT validation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>
                  <a:solidFill>
                    <a:schemeClr val="tx1"/>
                  </a:solidFill>
                </a:rPr>
                <a:t>Header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>
                  <a:solidFill>
                    <a:schemeClr val="tx1"/>
                  </a:solidFill>
                </a:rPr>
                <a:t>Claims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CA" sz="1200" dirty="0">
                  <a:solidFill>
                    <a:schemeClr val="tx1"/>
                  </a:solidFill>
                </a:rPr>
                <a:t>Signature (using public key)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608507-8037-4191-91B2-020757EFCDC7}"/>
                </a:ext>
              </a:extLst>
            </p:cNvPr>
            <p:cNvSpPr/>
            <p:nvPr/>
          </p:nvSpPr>
          <p:spPr>
            <a:xfrm>
              <a:off x="6828902" y="1943587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1. Invoke API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E154FA9-8B9B-4F53-8F54-14856EADDB7A}"/>
                </a:ext>
              </a:extLst>
            </p:cNvPr>
            <p:cNvSpPr/>
            <p:nvPr/>
          </p:nvSpPr>
          <p:spPr>
            <a:xfrm>
              <a:off x="8795745" y="2021771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2. Invoke API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0F1DBDF-C6F0-4B0F-8821-EE8020892219}"/>
                </a:ext>
              </a:extLst>
            </p:cNvPr>
            <p:cNvSpPr/>
            <p:nvPr/>
          </p:nvSpPr>
          <p:spPr>
            <a:xfrm>
              <a:off x="6828903" y="2477976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5. JWT token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F98CDB-069B-41B3-9FE7-A34E24BB6145}"/>
                </a:ext>
              </a:extLst>
            </p:cNvPr>
            <p:cNvSpPr/>
            <p:nvPr/>
          </p:nvSpPr>
          <p:spPr>
            <a:xfrm>
              <a:off x="8795744" y="2394839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4. JWT token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10641D-1B65-4D4E-921E-6B2A9C5900FA}"/>
                </a:ext>
              </a:extLst>
            </p:cNvPr>
            <p:cNvSpPr/>
            <p:nvPr/>
          </p:nvSpPr>
          <p:spPr>
            <a:xfrm>
              <a:off x="7091638" y="3705095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6. Request + Bearer token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E8A4CC-5146-4854-84BF-BF7710161CC0}"/>
                </a:ext>
              </a:extLst>
            </p:cNvPr>
            <p:cNvSpPr/>
            <p:nvPr/>
          </p:nvSpPr>
          <p:spPr>
            <a:xfrm>
              <a:off x="7093871" y="4115787"/>
              <a:ext cx="1133591" cy="2810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8. Response</a:t>
              </a:r>
            </a:p>
          </p:txBody>
        </p:sp>
        <p:sp>
          <p:nvSpPr>
            <p:cNvPr id="58" name="Arrow: Curved Down 57">
              <a:extLst>
                <a:ext uri="{FF2B5EF4-FFF2-40B4-BE49-F238E27FC236}">
                  <a16:creationId xmlns:a16="http://schemas.microsoft.com/office/drawing/2014/main" id="{64A793B7-902D-483E-94FA-9FFD5CD5FD15}"/>
                </a:ext>
              </a:extLst>
            </p:cNvPr>
            <p:cNvSpPr/>
            <p:nvPr/>
          </p:nvSpPr>
          <p:spPr>
            <a:xfrm rot="5400000">
              <a:off x="10529292" y="2295891"/>
              <a:ext cx="610582" cy="28203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4DACFC-2F3E-48F0-AB75-44F578C7DBD2}"/>
                </a:ext>
              </a:extLst>
            </p:cNvPr>
            <p:cNvSpPr/>
            <p:nvPr/>
          </p:nvSpPr>
          <p:spPr>
            <a:xfrm>
              <a:off x="10928353" y="2098947"/>
              <a:ext cx="1196932" cy="5917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200" dirty="0">
                  <a:solidFill>
                    <a:schemeClr val="tx1"/>
                  </a:solidFill>
                </a:rPr>
                <a:t>3. Signed token generated using private key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1A5CBD-CE85-4B9A-9E45-09036F4B7C87}"/>
                </a:ext>
              </a:extLst>
            </p:cNvPr>
            <p:cNvSpPr/>
            <p:nvPr/>
          </p:nvSpPr>
          <p:spPr>
            <a:xfrm>
              <a:off x="7091638" y="1252850"/>
              <a:ext cx="3935057" cy="4373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u="sng" dirty="0">
                  <a:solidFill>
                    <a:schemeClr val="tx1"/>
                  </a:solidFill>
                </a:rPr>
                <a:t>ESTS (Enterprise Secure Token Service)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8C17F2-2159-4F33-9FBF-A12B51E65C87}"/>
                </a:ext>
              </a:extLst>
            </p:cNvPr>
            <p:cNvCxnSpPr>
              <a:cxnSpLocks/>
            </p:cNvCxnSpPr>
            <p:nvPr/>
          </p:nvCxnSpPr>
          <p:spPr>
            <a:xfrm>
              <a:off x="7624697" y="3429000"/>
              <a:ext cx="0" cy="1196425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7014C4-81D9-4389-90FE-2558D2D3C572}"/>
                </a:ext>
              </a:extLst>
            </p:cNvPr>
            <p:cNvCxnSpPr>
              <a:cxnSpLocks/>
            </p:cNvCxnSpPr>
            <p:nvPr/>
          </p:nvCxnSpPr>
          <p:spPr>
            <a:xfrm>
              <a:off x="9335553" y="3429000"/>
              <a:ext cx="0" cy="1213269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51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Sarkar, Abhinab</dc:creator>
  <cp:lastModifiedBy>Sarkar, Abhinab</cp:lastModifiedBy>
  <cp:revision>3</cp:revision>
  <dcterms:created xsi:type="dcterms:W3CDTF">2022-01-29T00:51:33Z</dcterms:created>
  <dcterms:modified xsi:type="dcterms:W3CDTF">2022-01-29T01:19:42Z</dcterms:modified>
</cp:coreProperties>
</file>