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6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7DD1-4C95-47C9-8038-D106F641616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D2F5-3A23-4658-B559-7437C0A9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417082" y="3206839"/>
            <a:ext cx="3168203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125" y="3206839"/>
            <a:ext cx="3168203" cy="173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62261" y="525727"/>
            <a:ext cx="2956258" cy="718592"/>
            <a:chOff x="631066" y="1790781"/>
            <a:chExt cx="2956258" cy="718592"/>
          </a:xfrm>
        </p:grpSpPr>
        <p:sp>
          <p:nvSpPr>
            <p:cNvPr id="27" name="Rectangle 26"/>
            <p:cNvSpPr/>
            <p:nvPr/>
          </p:nvSpPr>
          <p:spPr>
            <a:xfrm>
              <a:off x="638062" y="2073186"/>
              <a:ext cx="2949262" cy="436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No external access to the service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31066" y="1790781"/>
              <a:ext cx="2949262" cy="436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ClusterIP service type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82134" y="4261007"/>
            <a:ext cx="937788" cy="565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7113" y="4242454"/>
            <a:ext cx="937788" cy="565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9681" y="3321278"/>
            <a:ext cx="1173090" cy="529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124" y="2868528"/>
            <a:ext cx="1210615" cy="45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K8s cluster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1251028" y="3851177"/>
            <a:ext cx="732320" cy="4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96226" y="3851177"/>
            <a:ext cx="795230" cy="39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4444615" y="522660"/>
            <a:ext cx="3400391" cy="701136"/>
            <a:chOff x="4880723" y="522660"/>
            <a:chExt cx="3400391" cy="701136"/>
          </a:xfrm>
        </p:grpSpPr>
        <p:sp>
          <p:nvSpPr>
            <p:cNvPr id="48" name="Rectangle 47"/>
            <p:cNvSpPr/>
            <p:nvPr/>
          </p:nvSpPr>
          <p:spPr>
            <a:xfrm>
              <a:off x="4880723" y="787609"/>
              <a:ext cx="3400391" cy="436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External access to the service via node 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3074" y="522660"/>
              <a:ext cx="2949262" cy="436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NodePort service type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Multiply 34"/>
          <p:cNvSpPr/>
          <p:nvPr/>
        </p:nvSpPr>
        <p:spPr>
          <a:xfrm>
            <a:off x="1781392" y="2798577"/>
            <a:ext cx="470635" cy="59265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50838" y="1675425"/>
            <a:ext cx="1331742" cy="6668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Traffic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2"/>
          </p:cNvCxnSpPr>
          <p:nvPr/>
        </p:nvCxnSpPr>
        <p:spPr>
          <a:xfrm>
            <a:off x="2016709" y="2342323"/>
            <a:ext cx="0" cy="64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75726" y="1636349"/>
            <a:ext cx="1331742" cy="6668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Traffic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Curved Connector 43"/>
          <p:cNvCxnSpPr>
            <a:stCxn id="40" idx="2"/>
          </p:cNvCxnSpPr>
          <p:nvPr/>
        </p:nvCxnSpPr>
        <p:spPr>
          <a:xfrm rot="5400000">
            <a:off x="4613520" y="2483812"/>
            <a:ext cx="1608643" cy="1247513"/>
          </a:xfrm>
          <a:prstGeom prst="curvedConnector3">
            <a:avLst>
              <a:gd name="adj1" fmla="val 315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0" idx="2"/>
          </p:cNvCxnSpPr>
          <p:nvPr/>
        </p:nvCxnSpPr>
        <p:spPr>
          <a:xfrm rot="16200000" flipH="1">
            <a:off x="5901406" y="2443437"/>
            <a:ext cx="1608643" cy="1328261"/>
          </a:xfrm>
          <a:prstGeom prst="curvedConnector3">
            <a:avLst>
              <a:gd name="adj1" fmla="val 283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14638" y="3321278"/>
            <a:ext cx="1173090" cy="5298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17081" y="2868528"/>
            <a:ext cx="1210615" cy="45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K8s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66966" y="4031087"/>
            <a:ext cx="1352281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 flipH="1">
            <a:off x="5255985" y="3851177"/>
            <a:ext cx="732320" cy="4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787091" y="4261007"/>
            <a:ext cx="937788" cy="565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56532" y="3813737"/>
            <a:ext cx="661263" cy="45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 - 31000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39372" y="4031087"/>
            <a:ext cx="1352281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01183" y="3851177"/>
            <a:ext cx="795230" cy="39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32070" y="4242454"/>
            <a:ext cx="937788" cy="5652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00964" y="3789704"/>
            <a:ext cx="661263" cy="452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VM - 31000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902961" y="3567449"/>
            <a:ext cx="511677" cy="463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3" idx="3"/>
          </p:cNvCxnSpPr>
          <p:nvPr/>
        </p:nvCxnSpPr>
        <p:spPr>
          <a:xfrm flipH="1" flipV="1">
            <a:off x="6587728" y="3586228"/>
            <a:ext cx="511677" cy="444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288109" y="5078910"/>
            <a:ext cx="3400391" cy="1283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External access to the service via Node (VM) port. The request coming to the VM is forwarded to the Service, which in-turn forwards the request to the Pod (Node port is &gt; 30000)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3940934" y="321972"/>
            <a:ext cx="25758" cy="63621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18128" y="5124390"/>
            <a:ext cx="3400391" cy="1283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Service can be accessed via proxy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k</a:t>
            </a:r>
            <a:r>
              <a:rPr lang="en-US" sz="1400" dirty="0" smtClean="0">
                <a:solidFill>
                  <a:schemeClr val="tx1"/>
                </a:solidFill>
              </a:rPr>
              <a:t>ubectl proxy –port=&lt;port_no&gt; 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The service can be accessed via scheme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http://localhost:8080/api/v1/proxy/namespaces/&lt;NAMESPACE&gt;/services/&lt;SERVICE-NAME&gt;:&lt;PORT-NAME&gt;/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8383406" y="520512"/>
            <a:ext cx="3400391" cy="817047"/>
            <a:chOff x="4880723" y="522660"/>
            <a:chExt cx="3400391" cy="817047"/>
          </a:xfrm>
        </p:grpSpPr>
        <p:sp>
          <p:nvSpPr>
            <p:cNvPr id="65" name="Rectangle 64"/>
            <p:cNvSpPr/>
            <p:nvPr/>
          </p:nvSpPr>
          <p:spPr>
            <a:xfrm>
              <a:off x="4880723" y="903520"/>
              <a:ext cx="3400391" cy="436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External access to the service via network Load Balancer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03074" y="522660"/>
              <a:ext cx="2949262" cy="436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LoadBalancer service type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9263001" y="1634201"/>
            <a:ext cx="1331742" cy="6668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Traffic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226900" y="5076762"/>
            <a:ext cx="3400391" cy="1283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External access to the service via cloud </a:t>
            </a:r>
            <a:r>
              <a:rPr lang="en-US" sz="1400" dirty="0" smtClean="0">
                <a:solidFill>
                  <a:schemeClr val="tx1"/>
                </a:solidFill>
              </a:rPr>
              <a:t>provider’s Load Balancer. </a:t>
            </a:r>
            <a:r>
              <a:rPr lang="en-US" sz="1400" dirty="0">
                <a:solidFill>
                  <a:schemeClr val="tx1"/>
                </a:solidFill>
              </a:rPr>
              <a:t>LoadBalancer will get its own IP address. It proxies the request to the corresponding Pods via </a:t>
            </a:r>
            <a:r>
              <a:rPr lang="en-US" sz="1400" dirty="0" err="1">
                <a:solidFill>
                  <a:schemeClr val="tx1"/>
                </a:solidFill>
              </a:rPr>
              <a:t>NodePort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</a:rPr>
              <a:t>ClusterIP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Services, which are created automatically.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7879725" y="319824"/>
            <a:ext cx="25758" cy="6362164"/>
          </a:xfrm>
          <a:prstGeom prst="line">
            <a:avLst/>
          </a:prstGeom>
          <a:ln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340550" y="2560845"/>
            <a:ext cx="1173090" cy="3706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LoadBalancer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77" idx="2"/>
            <a:endCxn id="90" idx="0"/>
          </p:cNvCxnSpPr>
          <p:nvPr/>
        </p:nvCxnSpPr>
        <p:spPr>
          <a:xfrm flipH="1">
            <a:off x="9927095" y="2301099"/>
            <a:ext cx="1777" cy="259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8312573" y="2873409"/>
            <a:ext cx="3168204" cy="2076959"/>
            <a:chOff x="4417081" y="2868528"/>
            <a:chExt cx="3168204" cy="2076959"/>
          </a:xfrm>
        </p:grpSpPr>
        <p:sp>
          <p:nvSpPr>
            <p:cNvPr id="55" name="Rectangle 54"/>
            <p:cNvSpPr/>
            <p:nvPr/>
          </p:nvSpPr>
          <p:spPr>
            <a:xfrm>
              <a:off x="4417082" y="3206839"/>
              <a:ext cx="3168203" cy="1738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14638" y="3321278"/>
              <a:ext cx="1173090" cy="5298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17081" y="2868528"/>
              <a:ext cx="1210615" cy="452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K8s cluster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66966" y="4031087"/>
              <a:ext cx="1352281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endCxn id="70" idx="0"/>
            </p:cNvCxnSpPr>
            <p:nvPr/>
          </p:nvCxnSpPr>
          <p:spPr>
            <a:xfrm flipH="1">
              <a:off x="5255985" y="3851177"/>
              <a:ext cx="732320" cy="4098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787091" y="4261007"/>
              <a:ext cx="937788" cy="5652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56532" y="3813737"/>
              <a:ext cx="661263" cy="452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- 31000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39372" y="4031087"/>
              <a:ext cx="1352281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6001183" y="3851177"/>
              <a:ext cx="795230" cy="391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432070" y="4242454"/>
              <a:ext cx="937788" cy="5652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00964" y="3789704"/>
              <a:ext cx="661263" cy="452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VM - 31000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4902961" y="3567449"/>
              <a:ext cx="511677" cy="463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56" idx="3"/>
            </p:cNvCxnSpPr>
            <p:nvPr/>
          </p:nvCxnSpPr>
          <p:spPr>
            <a:xfrm flipH="1" flipV="1">
              <a:off x="6587728" y="3586228"/>
              <a:ext cx="511677" cy="4448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urved Connector 80"/>
          <p:cNvCxnSpPr>
            <a:stCxn id="90" idx="2"/>
            <a:endCxn id="72" idx="0"/>
          </p:cNvCxnSpPr>
          <p:nvPr/>
        </p:nvCxnSpPr>
        <p:spPr>
          <a:xfrm rot="5400000">
            <a:off x="8861313" y="2752835"/>
            <a:ext cx="887127" cy="1244439"/>
          </a:xfrm>
          <a:prstGeom prst="curvedConnector3">
            <a:avLst>
              <a:gd name="adj1" fmla="val 354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90" idx="2"/>
            <a:endCxn id="78" idx="0"/>
          </p:cNvCxnSpPr>
          <p:nvPr/>
        </p:nvCxnSpPr>
        <p:spPr>
          <a:xfrm rot="16200000" flipH="1">
            <a:off x="10095544" y="2763041"/>
            <a:ext cx="863094" cy="1199993"/>
          </a:xfrm>
          <a:prstGeom prst="curvedConnector3">
            <a:avLst>
              <a:gd name="adj1" fmla="val 365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14059</TotalTime>
  <Words>176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Images</vt:lpstr>
      <vt:lpstr>PowerPoint Presentation</vt:lpstr>
    </vt:vector>
  </TitlesOfParts>
  <Company>UPS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</dc:title>
  <dc:creator>Sarkar Abhinab (XXR1CHW)</dc:creator>
  <cp:lastModifiedBy>Sarkar Abhinab (XXR1CHW)</cp:lastModifiedBy>
  <cp:revision>108</cp:revision>
  <dcterms:created xsi:type="dcterms:W3CDTF">2019-06-27T00:45:24Z</dcterms:created>
  <dcterms:modified xsi:type="dcterms:W3CDTF">2020-04-24T17:17:23Z</dcterms:modified>
</cp:coreProperties>
</file>