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5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A008B-7894-96CE-75EF-46B7A11C3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0D152-275B-F3FD-A099-BA4E20B38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74658-8411-2172-C084-FDC00882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7E-B2EF-4D06-B0E2-BED566FF2710}" type="datetimeFigureOut">
              <a:rPr lang="en-CA" smtClean="0"/>
              <a:t>2022-06-22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D00B6-0791-640F-2D80-3A9A5B85C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97421-E920-8F27-CC85-48C6BD7E9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D5FA-AA6A-44AE-AAD8-D2A72138C0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0143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F2F7B-6ECF-5957-8FD9-9246A3A6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DCD90-593B-7CBB-2A9E-8D3715ACE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3E8A0-F0DA-E4EC-98C1-5EF206483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7E-B2EF-4D06-B0E2-BED566FF2710}" type="datetimeFigureOut">
              <a:rPr lang="en-CA" smtClean="0"/>
              <a:t>2022-06-22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6A118-C300-C8B5-CC00-845CFE95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1DA04-D7BA-C6EC-CDB8-419238760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D5FA-AA6A-44AE-AAD8-D2A72138C0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469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96DB22-E69F-573B-D4ED-E40011056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DC831-A5D9-E85A-09F2-4C704549E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A39A9-A2D9-0B65-287F-825CAD25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7E-B2EF-4D06-B0E2-BED566FF2710}" type="datetimeFigureOut">
              <a:rPr lang="en-CA" smtClean="0"/>
              <a:t>2022-06-22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3A851-2B05-59B7-D0AC-1A9810CF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EBD23-5349-ACC1-7160-51BCA2BC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D5FA-AA6A-44AE-AAD8-D2A72138C0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229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B16B0-48CC-CE69-2BDC-E09982E2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EFEA2-A59D-EE06-0F21-1B6BD3398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A354B-3D9A-8E18-6627-1E1F15D1D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7E-B2EF-4D06-B0E2-BED566FF2710}" type="datetimeFigureOut">
              <a:rPr lang="en-CA" smtClean="0"/>
              <a:t>2022-06-22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24DED-32D8-B2F9-FA9A-436D9C33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ED539-61DE-7628-F3C6-25CD630A6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D5FA-AA6A-44AE-AAD8-D2A72138C0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691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EE33F-4464-EF17-52CE-AD79A382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229A3-93DD-FBE6-1118-FC36E5EA1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ED8F0-5592-1D73-44A7-4F94C430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7E-B2EF-4D06-B0E2-BED566FF2710}" type="datetimeFigureOut">
              <a:rPr lang="en-CA" smtClean="0"/>
              <a:t>2022-06-22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6F595-F1DF-2F0B-0403-7162FF47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80E2D-C6A6-5F48-3896-C53CFFB4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D5FA-AA6A-44AE-AAD8-D2A72138C0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966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ADED-AF2F-41AE-76AA-4E948C60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1E5F-76E1-79B5-CEE5-8744C79AB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3EB03-FC79-8B66-9B7A-E8BF19BFD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38CEA-43ED-04E0-A35D-FDCDF491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7E-B2EF-4D06-B0E2-BED566FF2710}" type="datetimeFigureOut">
              <a:rPr lang="en-CA" smtClean="0"/>
              <a:t>2022-06-22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47ABE-5A0B-AF99-7275-003766136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223F6-F760-8323-66BF-E10EE65F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D5FA-AA6A-44AE-AAD8-D2A72138C0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673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28FA-8A53-C6DE-ECEB-6DE1463E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8A0AD-495E-DAC7-565E-C156D4215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BFBD4-2F1A-6FB9-77FA-D241379E3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DD4E0-6E72-5A3F-3DF7-9F305FF1E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B7E19-7E04-693A-4707-5E3D2AB1C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2579FB-5065-B2EB-B747-D5962C8DC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7E-B2EF-4D06-B0E2-BED566FF2710}" type="datetimeFigureOut">
              <a:rPr lang="en-CA" smtClean="0"/>
              <a:t>2022-06-22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73C89-E73D-8240-C134-8CA75A72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868E0D-CFD2-37CF-4F88-79D5CBEDE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D5FA-AA6A-44AE-AAD8-D2A72138C0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73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350E3-0F57-0715-3D3A-6E364604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8D0B20-98DD-3218-CB72-C7386C13F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7E-B2EF-4D06-B0E2-BED566FF2710}" type="datetimeFigureOut">
              <a:rPr lang="en-CA" smtClean="0"/>
              <a:t>2022-06-22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E10DA-9D71-6B89-6C96-EAFA10F9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A4350-EC96-7380-7BA3-31B704EC5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D5FA-AA6A-44AE-AAD8-D2A72138C0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334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A0025-D2E0-ACD1-47E1-F4031980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7E-B2EF-4D06-B0E2-BED566FF2710}" type="datetimeFigureOut">
              <a:rPr lang="en-CA" smtClean="0"/>
              <a:t>2022-06-22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497EDB-8A3B-BB7B-C6F6-CFC2664CE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77DDE-BB79-BA6E-C4A1-8B70344D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D5FA-AA6A-44AE-AAD8-D2A72138C0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491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461B-CFC6-93FF-5054-C80CCF95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F6F82-8C00-A22C-22ED-21ECA4BC4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C1A15-76C4-B9BE-E052-0B7A4FA53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D1500-1A76-D82B-382E-5A036BAD8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7E-B2EF-4D06-B0E2-BED566FF2710}" type="datetimeFigureOut">
              <a:rPr lang="en-CA" smtClean="0"/>
              <a:t>2022-06-22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D5BF1-D48D-672D-1F0D-B2F33DC3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C0D67-75E9-063A-E0BD-99A50184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D5FA-AA6A-44AE-AAD8-D2A72138C0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773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11CE-4CF0-0E68-ED85-9CCF6A829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E7FE44-F1AA-A711-67FA-29F3DA9FA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5E1D7-3470-D73D-34FB-C17752B83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970DB-3C6C-F6AA-C69A-9C5B3976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7E-B2EF-4D06-B0E2-BED566FF2710}" type="datetimeFigureOut">
              <a:rPr lang="en-CA" smtClean="0"/>
              <a:t>2022-06-22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70172-D66B-30D2-DCC6-A0CD3401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9159B-BFE7-AA26-E6E4-3B5406EA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D5FA-AA6A-44AE-AAD8-D2A72138C0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042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9E63F-CF44-739D-8AA5-F1D2353B9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F7F4D-DB4B-FB6F-0B9C-BD37E7AC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023C4-E34F-F38F-8F6A-2BC553F6E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DE67E-B2EF-4D06-B0E2-BED566FF2710}" type="datetimeFigureOut">
              <a:rPr lang="en-CA" smtClean="0"/>
              <a:t>2022-06-22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A5C93-24CA-9110-894E-349997693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50677-3091-7239-3AFE-4679F9010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6D5FA-AA6A-44AE-AAD8-D2A72138C0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919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BC6E05E-0038-1FB8-AFE5-0789CF8BDC09}"/>
              </a:ext>
            </a:extLst>
          </p:cNvPr>
          <p:cNvSpPr/>
          <p:nvPr/>
        </p:nvSpPr>
        <p:spPr>
          <a:xfrm>
            <a:off x="734037" y="1879134"/>
            <a:ext cx="4341302" cy="17910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A220EA-F03E-8DE3-81D2-F5CB43A094EA}"/>
              </a:ext>
            </a:extLst>
          </p:cNvPr>
          <p:cNvGrpSpPr/>
          <p:nvPr/>
        </p:nvGrpSpPr>
        <p:grpSpPr>
          <a:xfrm>
            <a:off x="3245586" y="2412840"/>
            <a:ext cx="1208407" cy="659288"/>
            <a:chOff x="5049518" y="2957491"/>
            <a:chExt cx="1208407" cy="65928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339D6B4-A89F-7BD8-5B6E-B7208887E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9540" y="2957491"/>
              <a:ext cx="528642" cy="48577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50E19C-4FD1-D04F-E993-CB5F654F76BD}"/>
                </a:ext>
              </a:extLst>
            </p:cNvPr>
            <p:cNvSpPr/>
            <p:nvPr/>
          </p:nvSpPr>
          <p:spPr>
            <a:xfrm>
              <a:off x="5049518" y="3455852"/>
              <a:ext cx="1208407" cy="1609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Azure Logic App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3D0DF4-75FF-0B21-27AF-AB930B42CBA8}"/>
              </a:ext>
            </a:extLst>
          </p:cNvPr>
          <p:cNvGrpSpPr/>
          <p:nvPr/>
        </p:nvGrpSpPr>
        <p:grpSpPr>
          <a:xfrm>
            <a:off x="690563" y="2364377"/>
            <a:ext cx="2023287" cy="707751"/>
            <a:chOff x="5132522" y="3162120"/>
            <a:chExt cx="2023287" cy="70775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83FD7854-B051-5E30-6156-D84175B69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37571" y="3162120"/>
              <a:ext cx="476250" cy="47625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AF8134-6977-A5F1-D39C-B614DF7ACD9E}"/>
                </a:ext>
              </a:extLst>
            </p:cNvPr>
            <p:cNvSpPr/>
            <p:nvPr/>
          </p:nvSpPr>
          <p:spPr>
            <a:xfrm>
              <a:off x="5132522" y="3638371"/>
              <a:ext cx="2023287" cy="231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Microsoft Defender for Cloud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9116E3-C168-ECA1-2E67-07D619AAA7CD}"/>
              </a:ext>
            </a:extLst>
          </p:cNvPr>
          <p:cNvGrpSpPr/>
          <p:nvPr/>
        </p:nvGrpSpPr>
        <p:grpSpPr>
          <a:xfrm>
            <a:off x="461839" y="1534102"/>
            <a:ext cx="1208407" cy="690064"/>
            <a:chOff x="4362719" y="591015"/>
            <a:chExt cx="1208407" cy="690064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3F988670-2243-84B6-69EF-6A655682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696437" y="591015"/>
              <a:ext cx="609600" cy="60960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43E9D1D-4D6B-6EB9-1A8B-C53F7BC8DDB6}"/>
                </a:ext>
              </a:extLst>
            </p:cNvPr>
            <p:cNvSpPr/>
            <p:nvPr/>
          </p:nvSpPr>
          <p:spPr>
            <a:xfrm>
              <a:off x="4362719" y="1120152"/>
              <a:ext cx="1208407" cy="1609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Azure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AD4C55-C5CB-A5A0-9090-E3D8BCE7BB43}"/>
              </a:ext>
            </a:extLst>
          </p:cNvPr>
          <p:cNvSpPr/>
          <p:nvPr/>
        </p:nvSpPr>
        <p:spPr>
          <a:xfrm>
            <a:off x="2183525" y="3061358"/>
            <a:ext cx="1512646" cy="532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 dirty="0">
                <a:solidFill>
                  <a:schemeClr val="tx1"/>
                </a:solidFill>
              </a:rPr>
              <a:t>Built-in triggers for Alert, Recommendation &amp; Compliance in Defender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1F6E880-4AA0-53F2-5FDF-2019245D9985}"/>
              </a:ext>
            </a:extLst>
          </p:cNvPr>
          <p:cNvGrpSpPr/>
          <p:nvPr/>
        </p:nvGrpSpPr>
        <p:grpSpPr>
          <a:xfrm>
            <a:off x="5504013" y="1751261"/>
            <a:ext cx="2348082" cy="1918922"/>
            <a:chOff x="5837271" y="1756092"/>
            <a:chExt cx="2558856" cy="1918922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4FC96365-41A9-8630-AA13-E7EF16DEB1F2}"/>
                </a:ext>
              </a:extLst>
            </p:cNvPr>
            <p:cNvSpPr/>
            <p:nvPr/>
          </p:nvSpPr>
          <p:spPr>
            <a:xfrm>
              <a:off x="5837271" y="1883965"/>
              <a:ext cx="2558856" cy="179104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3152980-2726-FFB7-4F5D-43790F936D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9997" y="1756092"/>
              <a:ext cx="1187697" cy="174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TSM: explaining the term and its benefits to an organisation">
              <a:extLst>
                <a:ext uri="{FF2B5EF4-FFF2-40B4-BE49-F238E27FC236}">
                  <a16:creationId xmlns:a16="http://schemas.microsoft.com/office/drawing/2014/main" id="{0CD9570B-0E3F-55A5-E5C4-AE41CD40C5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0384" y="2343407"/>
              <a:ext cx="796516" cy="796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B4BDA7A-7F64-E98A-E0B8-AA6C0AE139DB}"/>
              </a:ext>
            </a:extLst>
          </p:cNvPr>
          <p:cNvGrpSpPr/>
          <p:nvPr/>
        </p:nvGrpSpPr>
        <p:grpSpPr>
          <a:xfrm>
            <a:off x="4114250" y="2424229"/>
            <a:ext cx="2181688" cy="231501"/>
            <a:chOff x="4114250" y="2424229"/>
            <a:chExt cx="2181688" cy="23150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C22FC22-5722-8D4E-AAA3-21ABD46FCA99}"/>
                </a:ext>
              </a:extLst>
            </p:cNvPr>
            <p:cNvSpPr/>
            <p:nvPr/>
          </p:nvSpPr>
          <p:spPr>
            <a:xfrm>
              <a:off x="4219661" y="2424229"/>
              <a:ext cx="1413675" cy="231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Built-in connectors 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76207D7-27DC-4307-1075-9F2F0A4DC860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4114250" y="2655730"/>
              <a:ext cx="21816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E2B33D0-01C9-A74D-AA5A-EAE380AF03DE}"/>
              </a:ext>
            </a:extLst>
          </p:cNvPr>
          <p:cNvGrpSpPr/>
          <p:nvPr/>
        </p:nvGrpSpPr>
        <p:grpSpPr>
          <a:xfrm>
            <a:off x="2080470" y="2417938"/>
            <a:ext cx="1591264" cy="237791"/>
            <a:chOff x="2080470" y="2417938"/>
            <a:chExt cx="1591264" cy="237791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7A2B9DC-6595-EEC7-C9CF-D0EF0F16E53B}"/>
                </a:ext>
              </a:extLst>
            </p:cNvPr>
            <p:cNvCxnSpPr/>
            <p:nvPr/>
          </p:nvCxnSpPr>
          <p:spPr>
            <a:xfrm flipH="1">
              <a:off x="2080470" y="2655729"/>
              <a:ext cx="14471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671335-5738-ED0E-53A7-91288718B2EC}"/>
                </a:ext>
              </a:extLst>
            </p:cNvPr>
            <p:cNvSpPr/>
            <p:nvPr/>
          </p:nvSpPr>
          <p:spPr>
            <a:xfrm>
              <a:off x="2258059" y="2417938"/>
              <a:ext cx="1413675" cy="231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Built-in connectors 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AA51265-2F27-6652-6B4F-7F610F192885}"/>
              </a:ext>
            </a:extLst>
          </p:cNvPr>
          <p:cNvSpPr/>
          <p:nvPr/>
        </p:nvSpPr>
        <p:spPr>
          <a:xfrm>
            <a:off x="3832270" y="3072128"/>
            <a:ext cx="1335808" cy="532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 dirty="0">
                <a:solidFill>
                  <a:schemeClr val="tx1"/>
                </a:solidFill>
              </a:rPr>
              <a:t>Built-in actions for managing records in Service-Now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B69F2AB-E4AB-3887-C84B-EA4503E6E2EA}"/>
              </a:ext>
            </a:extLst>
          </p:cNvPr>
          <p:cNvSpPr/>
          <p:nvPr/>
        </p:nvSpPr>
        <p:spPr>
          <a:xfrm>
            <a:off x="1861405" y="892827"/>
            <a:ext cx="4937872" cy="464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u="sng" dirty="0">
                <a:solidFill>
                  <a:schemeClr val="tx1"/>
                </a:solidFill>
              </a:rPr>
              <a:t>Logic Apps – Integrate Defender with ServiceNow</a:t>
            </a:r>
          </a:p>
        </p:txBody>
      </p:sp>
    </p:spTree>
    <p:extLst>
      <p:ext uri="{BB962C8B-B14F-4D97-AF65-F5344CB8AC3E}">
        <p14:creationId xmlns:p14="http://schemas.microsoft.com/office/powerpoint/2010/main" val="600376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Abhinab Sarkar</dc:creator>
  <cp:lastModifiedBy>Abhinab Sarkar</cp:lastModifiedBy>
  <cp:revision>1</cp:revision>
  <dcterms:created xsi:type="dcterms:W3CDTF">2022-06-22T14:29:08Z</dcterms:created>
  <dcterms:modified xsi:type="dcterms:W3CDTF">2022-06-22T14:29:31Z</dcterms:modified>
</cp:coreProperties>
</file>