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EA2A-68E3-433D-A17F-A80427E89623}" v="43" dt="2021-06-08T20:57:17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Abhinab" userId="2e82f8fd-5e59-4eab-84bb-db56683054af" providerId="ADAL" clId="{92AFEA2A-68E3-433D-A17F-A80427E89623}"/>
    <pc:docChg chg="undo custSel addSld delSld modSld sldOrd">
      <pc:chgData name="Sarkar, Abhinab" userId="2e82f8fd-5e59-4eab-84bb-db56683054af" providerId="ADAL" clId="{92AFEA2A-68E3-433D-A17F-A80427E89623}" dt="2021-06-08T20:57:17.025" v="803"/>
      <pc:docMkLst>
        <pc:docMk/>
      </pc:docMkLst>
      <pc:sldChg chg="addSp delSp modSp">
        <pc:chgData name="Sarkar, Abhinab" userId="2e82f8fd-5e59-4eab-84bb-db56683054af" providerId="ADAL" clId="{92AFEA2A-68E3-433D-A17F-A80427E89623}" dt="2021-05-23T21:34:10.304" v="519" actId="20577"/>
        <pc:sldMkLst>
          <pc:docMk/>
          <pc:sldMk cId="2587440602" sldId="261"/>
        </pc:sldMkLst>
        <pc:spChg chg="mod">
          <ac:chgData name="Sarkar, Abhinab" userId="2e82f8fd-5e59-4eab-84bb-db56683054af" providerId="ADAL" clId="{92AFEA2A-68E3-433D-A17F-A80427E89623}" dt="2021-05-21T19:24:36.847" v="436" actId="14100"/>
          <ac:spMkLst>
            <pc:docMk/>
            <pc:sldMk cId="2587440602" sldId="261"/>
            <ac:spMk id="7" creationId="{CAEA87A2-AF36-479D-B731-F40E6363E16F}"/>
          </ac:spMkLst>
        </pc:spChg>
        <pc:spChg chg="del">
          <ac:chgData name="Sarkar, Abhinab" userId="2e82f8fd-5e59-4eab-84bb-db56683054af" providerId="ADAL" clId="{92AFEA2A-68E3-433D-A17F-A80427E89623}" dt="2021-05-21T19:12:28.545" v="292" actId="478"/>
          <ac:spMkLst>
            <pc:docMk/>
            <pc:sldMk cId="2587440602" sldId="261"/>
            <ac:spMk id="12" creationId="{A6BA1723-214F-4CC9-AD2E-A8D295868D28}"/>
          </ac:spMkLst>
        </pc:spChg>
        <pc:spChg chg="mod">
          <ac:chgData name="Sarkar, Abhinab" userId="2e82f8fd-5e59-4eab-84bb-db56683054af" providerId="ADAL" clId="{92AFEA2A-68E3-433D-A17F-A80427E89623}" dt="2021-05-21T19:14:24.948" v="327" actId="20577"/>
          <ac:spMkLst>
            <pc:docMk/>
            <pc:sldMk cId="2587440602" sldId="261"/>
            <ac:spMk id="29" creationId="{41297575-5E61-4BDD-A9DA-D0DB9D14763A}"/>
          </ac:spMkLst>
        </pc:spChg>
        <pc:spChg chg="mod">
          <ac:chgData name="Sarkar, Abhinab" userId="2e82f8fd-5e59-4eab-84bb-db56683054af" providerId="ADAL" clId="{92AFEA2A-68E3-433D-A17F-A80427E89623}" dt="2021-05-21T19:14:40.625" v="338" actId="20577"/>
          <ac:spMkLst>
            <pc:docMk/>
            <pc:sldMk cId="2587440602" sldId="261"/>
            <ac:spMk id="30" creationId="{D2BC5263-5F4F-486A-8174-4575FE4E8014}"/>
          </ac:spMkLst>
        </pc:spChg>
        <pc:spChg chg="mod">
          <ac:chgData name="Sarkar, Abhinab" userId="2e82f8fd-5e59-4eab-84bb-db56683054af" providerId="ADAL" clId="{92AFEA2A-68E3-433D-A17F-A80427E89623}" dt="2021-05-23T21:34:06.289" v="517" actId="20577"/>
          <ac:spMkLst>
            <pc:docMk/>
            <pc:sldMk cId="2587440602" sldId="261"/>
            <ac:spMk id="44" creationId="{D1A1861A-2174-42B1-9C6E-96D87343AD83}"/>
          </ac:spMkLst>
        </pc:spChg>
        <pc:spChg chg="mod">
          <ac:chgData name="Sarkar, Abhinab" userId="2e82f8fd-5e59-4eab-84bb-db56683054af" providerId="ADAL" clId="{92AFEA2A-68E3-433D-A17F-A80427E89623}" dt="2021-05-23T21:34:01.795" v="515" actId="20577"/>
          <ac:spMkLst>
            <pc:docMk/>
            <pc:sldMk cId="2587440602" sldId="261"/>
            <ac:spMk id="45" creationId="{18D59607-1773-41B6-BFF0-65E01AF751BE}"/>
          </ac:spMkLst>
        </pc:spChg>
        <pc:spChg chg="mod">
          <ac:chgData name="Sarkar, Abhinab" userId="2e82f8fd-5e59-4eab-84bb-db56683054af" providerId="ADAL" clId="{92AFEA2A-68E3-433D-A17F-A80427E89623}" dt="2021-05-21T19:18:02.899" v="407" actId="20577"/>
          <ac:spMkLst>
            <pc:docMk/>
            <pc:sldMk cId="2587440602" sldId="261"/>
            <ac:spMk id="52" creationId="{3F533914-517F-405C-9B92-E0365AFF6922}"/>
          </ac:spMkLst>
        </pc:spChg>
        <pc:spChg chg="mod">
          <ac:chgData name="Sarkar, Abhinab" userId="2e82f8fd-5e59-4eab-84bb-db56683054af" providerId="ADAL" clId="{92AFEA2A-68E3-433D-A17F-A80427E89623}" dt="2021-05-21T19:14:57.625" v="350" actId="20577"/>
          <ac:spMkLst>
            <pc:docMk/>
            <pc:sldMk cId="2587440602" sldId="261"/>
            <ac:spMk id="70" creationId="{275C8101-D293-4BB2-B252-666979EE9455}"/>
          </ac:spMkLst>
        </pc:spChg>
        <pc:spChg chg="mod">
          <ac:chgData name="Sarkar, Abhinab" userId="2e82f8fd-5e59-4eab-84bb-db56683054af" providerId="ADAL" clId="{92AFEA2A-68E3-433D-A17F-A80427E89623}" dt="2021-05-21T19:17:00.179" v="362" actId="20577"/>
          <ac:spMkLst>
            <pc:docMk/>
            <pc:sldMk cId="2587440602" sldId="261"/>
            <ac:spMk id="71" creationId="{1F3CD5C0-44C7-4DFF-B6AA-8DC031C20586}"/>
          </ac:spMkLst>
        </pc:spChg>
        <pc:spChg chg="mod">
          <ac:chgData name="Sarkar, Abhinab" userId="2e82f8fd-5e59-4eab-84bb-db56683054af" providerId="ADAL" clId="{92AFEA2A-68E3-433D-A17F-A80427E89623}" dt="2021-05-21T19:13:42.794" v="309" actId="20577"/>
          <ac:spMkLst>
            <pc:docMk/>
            <pc:sldMk cId="2587440602" sldId="261"/>
            <ac:spMk id="74" creationId="{7A79E4AC-84B4-4EE9-B836-3C288C387DE6}"/>
          </ac:spMkLst>
        </pc:spChg>
        <pc:spChg chg="mod">
          <ac:chgData name="Sarkar, Abhinab" userId="2e82f8fd-5e59-4eab-84bb-db56683054af" providerId="ADAL" clId="{92AFEA2A-68E3-433D-A17F-A80427E89623}" dt="2021-05-21T19:19:19.613" v="421" actId="6549"/>
          <ac:spMkLst>
            <pc:docMk/>
            <pc:sldMk cId="2587440602" sldId="261"/>
            <ac:spMk id="79" creationId="{FBD68029-0E27-484C-965B-B4742C322556}"/>
          </ac:spMkLst>
        </pc:spChg>
        <pc:spChg chg="mod">
          <ac:chgData name="Sarkar, Abhinab" userId="2e82f8fd-5e59-4eab-84bb-db56683054af" providerId="ADAL" clId="{92AFEA2A-68E3-433D-A17F-A80427E89623}" dt="2021-05-21T19:24:42.756" v="437" actId="14100"/>
          <ac:spMkLst>
            <pc:docMk/>
            <pc:sldMk cId="2587440602" sldId="261"/>
            <ac:spMk id="89" creationId="{9E9C1C19-5BAE-4492-B486-1A81D665B548}"/>
          </ac:spMkLst>
        </pc:spChg>
        <pc:spChg chg="mod">
          <ac:chgData name="Sarkar, Abhinab" userId="2e82f8fd-5e59-4eab-84bb-db56683054af" providerId="ADAL" clId="{92AFEA2A-68E3-433D-A17F-A80427E89623}" dt="2021-05-21T19:24:47.801" v="438" actId="1076"/>
          <ac:spMkLst>
            <pc:docMk/>
            <pc:sldMk cId="2587440602" sldId="261"/>
            <ac:spMk id="95" creationId="{D7913D6D-6CAB-4BD0-A2B7-CE10E5D966DC}"/>
          </ac:spMkLst>
        </pc:spChg>
        <pc:spChg chg="mod">
          <ac:chgData name="Sarkar, Abhinab" userId="2e82f8fd-5e59-4eab-84bb-db56683054af" providerId="ADAL" clId="{92AFEA2A-68E3-433D-A17F-A80427E89623}" dt="2021-05-23T21:34:10.304" v="519" actId="20577"/>
          <ac:spMkLst>
            <pc:docMk/>
            <pc:sldMk cId="2587440602" sldId="261"/>
            <ac:spMk id="107" creationId="{CCED0884-FA50-426B-B20F-3A1B2DE2F748}"/>
          </ac:spMkLst>
        </pc:spChg>
        <pc:spChg chg="del">
          <ac:chgData name="Sarkar, Abhinab" userId="2e82f8fd-5e59-4eab-84bb-db56683054af" providerId="ADAL" clId="{92AFEA2A-68E3-433D-A17F-A80427E89623}" dt="2021-05-21T19:24:11.715" v="431" actId="478"/>
          <ac:spMkLst>
            <pc:docMk/>
            <pc:sldMk cId="2587440602" sldId="261"/>
            <ac:spMk id="115" creationId="{B166A234-D89C-460F-A31D-7775F8A534B2}"/>
          </ac:spMkLst>
        </pc:spChg>
        <pc:spChg chg="del">
          <ac:chgData name="Sarkar, Abhinab" userId="2e82f8fd-5e59-4eab-84bb-db56683054af" providerId="ADAL" clId="{92AFEA2A-68E3-433D-A17F-A80427E89623}" dt="2021-05-21T19:24:09.427" v="429" actId="478"/>
          <ac:spMkLst>
            <pc:docMk/>
            <pc:sldMk cId="2587440602" sldId="261"/>
            <ac:spMk id="116" creationId="{E804671E-F2AB-4891-B8F8-87EE0980CE9E}"/>
          </ac:spMkLst>
        </pc:spChg>
        <pc:spChg chg="del">
          <ac:chgData name="Sarkar, Abhinab" userId="2e82f8fd-5e59-4eab-84bb-db56683054af" providerId="ADAL" clId="{92AFEA2A-68E3-433D-A17F-A80427E89623}" dt="2021-05-21T19:24:26.459" v="434" actId="478"/>
          <ac:spMkLst>
            <pc:docMk/>
            <pc:sldMk cId="2587440602" sldId="261"/>
            <ac:spMk id="126" creationId="{B7753FC7-C7D0-4B3D-899F-599B23B862BD}"/>
          </ac:spMkLst>
        </pc:spChg>
        <pc:spChg chg="mod">
          <ac:chgData name="Sarkar, Abhinab" userId="2e82f8fd-5e59-4eab-84bb-db56683054af" providerId="ADAL" clId="{92AFEA2A-68E3-433D-A17F-A80427E89623}" dt="2021-05-21T19:12:42.962" v="297" actId="20577"/>
          <ac:spMkLst>
            <pc:docMk/>
            <pc:sldMk cId="2587440602" sldId="261"/>
            <ac:spMk id="129" creationId="{9687E5FB-F883-4C92-A71B-71B0728E72FA}"/>
          </ac:spMkLst>
        </pc:spChg>
        <pc:grpChg chg="del">
          <ac:chgData name="Sarkar, Abhinab" userId="2e82f8fd-5e59-4eab-84bb-db56683054af" providerId="ADAL" clId="{92AFEA2A-68E3-433D-A17F-A80427E89623}" dt="2021-05-21T19:24:31.805" v="435" actId="478"/>
          <ac:grpSpMkLst>
            <pc:docMk/>
            <pc:sldMk cId="2587440602" sldId="261"/>
            <ac:grpSpMk id="75" creationId="{2DFEFA2E-F96F-4CCB-9A29-C31AAFDAA94E}"/>
          </ac:grpSpMkLst>
        </pc:grpChg>
        <pc:grpChg chg="add del mod">
          <ac:chgData name="Sarkar, Abhinab" userId="2e82f8fd-5e59-4eab-84bb-db56683054af" providerId="ADAL" clId="{92AFEA2A-68E3-433D-A17F-A80427E89623}" dt="2021-05-21T19:24:07.043" v="428" actId="478"/>
          <ac:grpSpMkLst>
            <pc:docMk/>
            <pc:sldMk cId="2587440602" sldId="261"/>
            <ac:grpSpMk id="90" creationId="{D5D0AB67-0920-4D29-AECA-1B0646A8824B}"/>
          </ac:grpSpMkLst>
        </pc:grpChg>
        <pc:grpChg chg="del mod">
          <ac:chgData name="Sarkar, Abhinab" userId="2e82f8fd-5e59-4eab-84bb-db56683054af" providerId="ADAL" clId="{92AFEA2A-68E3-433D-A17F-A80427E89623}" dt="2021-05-21T19:12:05.114" v="291" actId="478"/>
          <ac:grpSpMkLst>
            <pc:docMk/>
            <pc:sldMk cId="2587440602" sldId="261"/>
            <ac:grpSpMk id="92" creationId="{4E98043B-047A-4459-941B-B57DCB8719ED}"/>
          </ac:grpSpMkLst>
        </pc:grpChg>
        <pc:grpChg chg="mod">
          <ac:chgData name="Sarkar, Abhinab" userId="2e82f8fd-5e59-4eab-84bb-db56683054af" providerId="ADAL" clId="{92AFEA2A-68E3-433D-A17F-A80427E89623}" dt="2021-05-21T19:24:54.270" v="439" actId="1076"/>
          <ac:grpSpMkLst>
            <pc:docMk/>
            <pc:sldMk cId="2587440602" sldId="261"/>
            <ac:grpSpMk id="117" creationId="{84522870-C4E5-4C70-8A1C-7614242FCDA3}"/>
          </ac:grpSpMkLst>
        </pc:grpChg>
        <pc:grpChg chg="del">
          <ac:chgData name="Sarkar, Abhinab" userId="2e82f8fd-5e59-4eab-84bb-db56683054af" providerId="ADAL" clId="{92AFEA2A-68E3-433D-A17F-A80427E89623}" dt="2021-05-21T19:24:19.603" v="433" actId="478"/>
          <ac:grpSpMkLst>
            <pc:docMk/>
            <pc:sldMk cId="2587440602" sldId="261"/>
            <ac:grpSpMk id="123" creationId="{739A5CBA-D516-4DB2-B7C1-6ADD64C0DA75}"/>
          </ac:grpSpMkLst>
        </pc:grpChg>
        <pc:picChg chg="mod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96" creationId="{D0F646A0-3EDD-486D-B141-7C86D7EFD1E8}"/>
          </ac:picMkLst>
        </pc:picChg>
        <pc:picChg chg="del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100" creationId="{E40B4B0C-1CE3-44F7-B6BB-FC0FB9B5AD0D}"/>
          </ac:picMkLst>
        </pc:picChg>
        <pc:cxnChg chg="del mod">
          <ac:chgData name="Sarkar, Abhinab" userId="2e82f8fd-5e59-4eab-84bb-db56683054af" providerId="ADAL" clId="{92AFEA2A-68E3-433D-A17F-A80427E89623}" dt="2021-05-21T19:24:13.583" v="432" actId="478"/>
          <ac:cxnSpMkLst>
            <pc:docMk/>
            <pc:sldMk cId="2587440602" sldId="261"/>
            <ac:cxnSpMk id="18" creationId="{96835448-532E-432A-9FF6-3DA0AE0EB84E}"/>
          </ac:cxnSpMkLst>
        </pc:cxnChg>
        <pc:cxnChg chg="del">
          <ac:chgData name="Sarkar, Abhinab" userId="2e82f8fd-5e59-4eab-84bb-db56683054af" providerId="ADAL" clId="{92AFEA2A-68E3-433D-A17F-A80427E89623}" dt="2021-05-21T19:24:10.598" v="430" actId="478"/>
          <ac:cxnSpMkLst>
            <pc:docMk/>
            <pc:sldMk cId="2587440602" sldId="261"/>
            <ac:cxnSpMk id="111" creationId="{A8B72C80-2D79-49B0-B559-192C7A140568}"/>
          </ac:cxnSpMkLst>
        </pc:cxnChg>
      </pc:sldChg>
      <pc:sldChg chg="del">
        <pc:chgData name="Sarkar, Abhinab" userId="2e82f8fd-5e59-4eab-84bb-db56683054af" providerId="ADAL" clId="{92AFEA2A-68E3-433D-A17F-A80427E89623}" dt="2021-05-21T18:54:30.873" v="1" actId="2696"/>
        <pc:sldMkLst>
          <pc:docMk/>
          <pc:sldMk cId="1238297036" sldId="383"/>
        </pc:sldMkLst>
      </pc:sldChg>
      <pc:sldChg chg="addSp delSp modSp ord">
        <pc:chgData name="Sarkar, Abhinab" userId="2e82f8fd-5e59-4eab-84bb-db56683054af" providerId="ADAL" clId="{92AFEA2A-68E3-433D-A17F-A80427E89623}" dt="2021-05-21T19:29:05.891" v="513" actId="1076"/>
        <pc:sldMkLst>
          <pc:docMk/>
          <pc:sldMk cId="768656023" sldId="384"/>
        </pc:sldMkLst>
        <pc:spChg chg="add mod">
          <ac:chgData name="Sarkar, Abhinab" userId="2e82f8fd-5e59-4eab-84bb-db56683054af" providerId="ADAL" clId="{92AFEA2A-68E3-433D-A17F-A80427E89623}" dt="2021-05-21T19:29:05.891" v="513" actId="1076"/>
          <ac:spMkLst>
            <pc:docMk/>
            <pc:sldMk cId="768656023" sldId="384"/>
            <ac:spMk id="7" creationId="{10ADD455-15BC-4D77-976C-B87B852C370C}"/>
          </ac:spMkLst>
        </pc:spChg>
        <pc:spChg chg="mod">
          <ac:chgData name="Sarkar, Abhinab" userId="2e82f8fd-5e59-4eab-84bb-db56683054af" providerId="ADAL" clId="{92AFEA2A-68E3-433D-A17F-A80427E89623}" dt="2021-05-21T19:06:48.144" v="192" actId="20577"/>
          <ac:spMkLst>
            <pc:docMk/>
            <pc:sldMk cId="768656023" sldId="384"/>
            <ac:spMk id="20" creationId="{697A4A3B-26BA-4D91-940E-0CA0FAFD5344}"/>
          </ac:spMkLst>
        </pc:spChg>
        <pc:spChg chg="mod">
          <ac:chgData name="Sarkar, Abhinab" userId="2e82f8fd-5e59-4eab-84bb-db56683054af" providerId="ADAL" clId="{92AFEA2A-68E3-433D-A17F-A80427E89623}" dt="2021-05-21T19:07:44.624" v="208" actId="20577"/>
          <ac:spMkLst>
            <pc:docMk/>
            <pc:sldMk cId="768656023" sldId="384"/>
            <ac:spMk id="29" creationId="{065D9567-01E8-40F3-A716-117103A91B0D}"/>
          </ac:spMkLst>
        </pc:spChg>
        <pc:spChg chg="mod">
          <ac:chgData name="Sarkar, Abhinab" userId="2e82f8fd-5e59-4eab-84bb-db56683054af" providerId="ADAL" clId="{92AFEA2A-68E3-433D-A17F-A80427E89623}" dt="2021-05-21T18:57:06.646" v="54" actId="20577"/>
          <ac:spMkLst>
            <pc:docMk/>
            <pc:sldMk cId="768656023" sldId="384"/>
            <ac:spMk id="38" creationId="{41F18C01-DE5E-4D65-8257-946EE070B1B7}"/>
          </ac:spMkLst>
        </pc:spChg>
        <pc:spChg chg="mod">
          <ac:chgData name="Sarkar, Abhinab" userId="2e82f8fd-5e59-4eab-84bb-db56683054af" providerId="ADAL" clId="{92AFEA2A-68E3-433D-A17F-A80427E89623}" dt="2021-05-21T18:55:40.420" v="15" actId="20577"/>
          <ac:spMkLst>
            <pc:docMk/>
            <pc:sldMk cId="768656023" sldId="384"/>
            <ac:spMk id="39" creationId="{92DA232B-D9DC-42AA-8706-FF44D9BA0AAD}"/>
          </ac:spMkLst>
        </pc:spChg>
        <pc:spChg chg="mod">
          <ac:chgData name="Sarkar, Abhinab" userId="2e82f8fd-5e59-4eab-84bb-db56683054af" providerId="ADAL" clId="{92AFEA2A-68E3-433D-A17F-A80427E89623}" dt="2021-05-21T18:59:23.142" v="93" actId="20577"/>
          <ac:spMkLst>
            <pc:docMk/>
            <pc:sldMk cId="768656023" sldId="384"/>
            <ac:spMk id="44" creationId="{F8583622-2903-47DC-8C91-1B1869A00FA7}"/>
          </ac:spMkLst>
        </pc:spChg>
        <pc:spChg chg="mod">
          <ac:chgData name="Sarkar, Abhinab" userId="2e82f8fd-5e59-4eab-84bb-db56683054af" providerId="ADAL" clId="{92AFEA2A-68E3-433D-A17F-A80427E89623}" dt="2021-05-21T19:00:26.647" v="134" actId="20577"/>
          <ac:spMkLst>
            <pc:docMk/>
            <pc:sldMk cId="768656023" sldId="384"/>
            <ac:spMk id="51" creationId="{43936445-E4F9-46D4-86B6-F79C15BF6505}"/>
          </ac:spMkLst>
        </pc:spChg>
        <pc:spChg chg="mod">
          <ac:chgData name="Sarkar, Abhinab" userId="2e82f8fd-5e59-4eab-84bb-db56683054af" providerId="ADAL" clId="{92AFEA2A-68E3-433D-A17F-A80427E89623}" dt="2021-05-21T18:57:40.445" v="65" actId="20577"/>
          <ac:spMkLst>
            <pc:docMk/>
            <pc:sldMk cId="768656023" sldId="384"/>
            <ac:spMk id="52" creationId="{33CD221C-9686-4CD0-9C04-54E41A486D2B}"/>
          </ac:spMkLst>
        </pc:spChg>
        <pc:spChg chg="mod">
          <ac:chgData name="Sarkar, Abhinab" userId="2e82f8fd-5e59-4eab-84bb-db56683054af" providerId="ADAL" clId="{92AFEA2A-68E3-433D-A17F-A80427E89623}" dt="2021-05-21T18:59:35.927" v="102" actId="20577"/>
          <ac:spMkLst>
            <pc:docMk/>
            <pc:sldMk cId="768656023" sldId="384"/>
            <ac:spMk id="57" creationId="{E67880DC-2B6B-458E-8052-8BD6BE982B90}"/>
          </ac:spMkLst>
        </pc:spChg>
        <pc:spChg chg="mod">
          <ac:chgData name="Sarkar, Abhinab" userId="2e82f8fd-5e59-4eab-84bb-db56683054af" providerId="ADAL" clId="{92AFEA2A-68E3-433D-A17F-A80427E89623}" dt="2021-05-21T19:04:24.136" v="169" actId="6549"/>
          <ac:spMkLst>
            <pc:docMk/>
            <pc:sldMk cId="768656023" sldId="384"/>
            <ac:spMk id="80" creationId="{41A8E7D5-6B64-4839-8341-F2B4BDBF04F7}"/>
          </ac:spMkLst>
        </pc:spChg>
        <pc:spChg chg="mod">
          <ac:chgData name="Sarkar, Abhinab" userId="2e82f8fd-5e59-4eab-84bb-db56683054af" providerId="ADAL" clId="{92AFEA2A-68E3-433D-A17F-A80427E89623}" dt="2021-05-21T19:04:50.969" v="179" actId="20577"/>
          <ac:spMkLst>
            <pc:docMk/>
            <pc:sldMk cId="768656023" sldId="384"/>
            <ac:spMk id="89" creationId="{54C586AE-49CD-4F14-9F61-B05B05F75A13}"/>
          </ac:spMkLst>
        </pc:spChg>
        <pc:spChg chg="add mod">
          <ac:chgData name="Sarkar, Abhinab" userId="2e82f8fd-5e59-4eab-84bb-db56683054af" providerId="ADAL" clId="{92AFEA2A-68E3-433D-A17F-A80427E89623}" dt="2021-05-21T19:07:07.185" v="196" actId="20577"/>
          <ac:spMkLst>
            <pc:docMk/>
            <pc:sldMk cId="768656023" sldId="384"/>
            <ac:spMk id="98" creationId="{73BD8F30-E6FC-4E43-9E82-528A5FDD9719}"/>
          </ac:spMkLst>
        </pc:spChg>
        <pc:spChg chg="add mod">
          <ac:chgData name="Sarkar, Abhinab" userId="2e82f8fd-5e59-4eab-84bb-db56683054af" providerId="ADAL" clId="{92AFEA2A-68E3-433D-A17F-A80427E89623}" dt="2021-05-21T19:28:05.437" v="500" actId="20577"/>
          <ac:spMkLst>
            <pc:docMk/>
            <pc:sldMk cId="768656023" sldId="384"/>
            <ac:spMk id="105" creationId="{8276A5E2-4DC8-4354-BFAD-C489A513899F}"/>
          </ac:spMkLst>
        </pc:spChg>
        <pc:spChg chg="mod">
          <ac:chgData name="Sarkar, Abhinab" userId="2e82f8fd-5e59-4eab-84bb-db56683054af" providerId="ADAL" clId="{92AFEA2A-68E3-433D-A17F-A80427E89623}" dt="2021-05-21T19:03:15.320" v="156" actId="6549"/>
          <ac:spMkLst>
            <pc:docMk/>
            <pc:sldMk cId="768656023" sldId="384"/>
            <ac:spMk id="155" creationId="{A60EE932-76CA-49CE-B511-B5F2B2F13EEE}"/>
          </ac:spMkLst>
        </pc:spChg>
        <pc:spChg chg="mod">
          <ac:chgData name="Sarkar, Abhinab" userId="2e82f8fd-5e59-4eab-84bb-db56683054af" providerId="ADAL" clId="{92AFEA2A-68E3-433D-A17F-A80427E89623}" dt="2021-05-21T19:03:04.847" v="150" actId="20577"/>
          <ac:spMkLst>
            <pc:docMk/>
            <pc:sldMk cId="768656023" sldId="384"/>
            <ac:spMk id="159" creationId="{E6FC7A0E-2434-4654-9613-590B2BD758F6}"/>
          </ac:spMkLst>
        </pc:spChg>
        <pc:spChg chg="mod">
          <ac:chgData name="Sarkar, Abhinab" userId="2e82f8fd-5e59-4eab-84bb-db56683054af" providerId="ADAL" clId="{92AFEA2A-68E3-433D-A17F-A80427E89623}" dt="2021-05-21T19:10:08.657" v="283" actId="14100"/>
          <ac:spMkLst>
            <pc:docMk/>
            <pc:sldMk cId="768656023" sldId="384"/>
            <ac:spMk id="171" creationId="{99574FE2-9CEE-4557-86DF-64492350FE6A}"/>
          </ac:spMkLst>
        </pc:spChg>
        <pc:spChg chg="mod">
          <ac:chgData name="Sarkar, Abhinab" userId="2e82f8fd-5e59-4eab-84bb-db56683054af" providerId="ADAL" clId="{92AFEA2A-68E3-433D-A17F-A80427E89623}" dt="2021-05-21T19:26:24.085" v="455" actId="20577"/>
          <ac:spMkLst>
            <pc:docMk/>
            <pc:sldMk cId="768656023" sldId="384"/>
            <ac:spMk id="174" creationId="{06AD10E7-0C86-4972-9970-C1EC566C51E1}"/>
          </ac:spMkLst>
        </pc:spChg>
        <pc:spChg chg="del mod">
          <ac:chgData name="Sarkar, Abhinab" userId="2e82f8fd-5e59-4eab-84bb-db56683054af" providerId="ADAL" clId="{92AFEA2A-68E3-433D-A17F-A80427E89623}" dt="2021-05-21T18:55:12.920" v="3" actId="478"/>
          <ac:spMkLst>
            <pc:docMk/>
            <pc:sldMk cId="768656023" sldId="384"/>
            <ac:spMk id="181" creationId="{7E1FFECC-789E-4F8D-8E1D-F42EC6005775}"/>
          </ac:spMkLst>
        </pc:spChg>
        <pc:grpChg chg="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2" creationId="{79C48EF5-DB5C-4BBF-960C-2D8F33823955}"/>
          </ac:grpSpMkLst>
        </pc:grpChg>
        <pc:grpChg chg="del 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4" creationId="{4F299F62-F30C-4D21-899A-02C37DF84807}"/>
          </ac:grpSpMkLst>
        </pc:grpChg>
        <pc:grpChg chg="add mod">
          <ac:chgData name="Sarkar, Abhinab" userId="2e82f8fd-5e59-4eab-84bb-db56683054af" providerId="ADAL" clId="{92AFEA2A-68E3-433D-A17F-A80427E89623}" dt="2021-05-21T19:07:18.418" v="198" actId="1076"/>
          <ac:grpSpMkLst>
            <pc:docMk/>
            <pc:sldMk cId="768656023" sldId="384"/>
            <ac:grpSpMk id="100" creationId="{17EEAC4C-C793-4B65-96B0-969D477633D7}"/>
          </ac:grpSpMkLst>
        </pc:grpChg>
        <pc:picChg chg="mod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5" creationId="{E4AA88E8-B8DD-4033-8E0A-5473F91149DD}"/>
          </ac:picMkLst>
        </pc:picChg>
        <pc:picChg chg="del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6" creationId="{40BF3C6A-40F8-47E1-9ABE-F79C9FE2D0E5}"/>
          </ac:picMkLst>
        </pc:picChg>
      </pc:sldChg>
      <pc:sldChg chg="addSp delSp modSp add ord">
        <pc:chgData name="Sarkar, Abhinab" userId="2e82f8fd-5e59-4eab-84bb-db56683054af" providerId="ADAL" clId="{92AFEA2A-68E3-433D-A17F-A80427E89623}" dt="2021-06-08T20:57:17.025" v="803"/>
        <pc:sldMkLst>
          <pc:docMk/>
          <pc:sldMk cId="3762879230" sldId="385"/>
        </pc:sldMkLst>
        <pc:spChg chg="mod">
          <ac:chgData name="Sarkar, Abhinab" userId="2e82f8fd-5e59-4eab-84bb-db56683054af" providerId="ADAL" clId="{92AFEA2A-68E3-433D-A17F-A80427E89623}" dt="2021-06-08T20:43:32.668" v="610" actId="1076"/>
          <ac:spMkLst>
            <pc:docMk/>
            <pc:sldMk cId="3762879230" sldId="385"/>
            <ac:spMk id="20" creationId="{8332E4C7-9FA1-4305-BB92-6066FC3185A5}"/>
          </ac:spMkLst>
        </pc:spChg>
        <pc:spChg chg="del topLvl">
          <ac:chgData name="Sarkar, Abhinab" userId="2e82f8fd-5e59-4eab-84bb-db56683054af" providerId="ADAL" clId="{92AFEA2A-68E3-433D-A17F-A80427E89623}" dt="2021-06-08T20:41:41.388" v="575" actId="478"/>
          <ac:spMkLst>
            <pc:docMk/>
            <pc:sldMk cId="3762879230" sldId="385"/>
            <ac:spMk id="29" creationId="{41297575-5E61-4BDD-A9DA-D0DB9D14763A}"/>
          </ac:spMkLst>
        </pc:spChg>
        <pc:spChg chg="mod">
          <ac:chgData name="Sarkar, Abhinab" userId="2e82f8fd-5e59-4eab-84bb-db56683054af" providerId="ADAL" clId="{92AFEA2A-68E3-433D-A17F-A80427E89623}" dt="2021-06-08T20:43:01.044" v="594" actId="1076"/>
          <ac:spMkLst>
            <pc:docMk/>
            <pc:sldMk cId="3762879230" sldId="385"/>
            <ac:spMk id="30" creationId="{D2BC5263-5F4F-486A-8174-4575FE4E8014}"/>
          </ac:spMkLst>
        </pc:spChg>
        <pc:spChg chg="mod">
          <ac:chgData name="Sarkar, Abhinab" userId="2e82f8fd-5e59-4eab-84bb-db56683054af" providerId="ADAL" clId="{92AFEA2A-68E3-433D-A17F-A80427E89623}" dt="2021-06-08T20:41:32.593" v="573" actId="20577"/>
          <ac:spMkLst>
            <pc:docMk/>
            <pc:sldMk cId="3762879230" sldId="385"/>
            <ac:spMk id="44" creationId="{D1A1861A-2174-42B1-9C6E-96D87343AD83}"/>
          </ac:spMkLst>
        </pc:spChg>
        <pc:spChg chg="mod">
          <ac:chgData name="Sarkar, Abhinab" userId="2e82f8fd-5e59-4eab-84bb-db56683054af" providerId="ADAL" clId="{92AFEA2A-68E3-433D-A17F-A80427E89623}" dt="2021-06-08T20:41:27.153" v="571" actId="20577"/>
          <ac:spMkLst>
            <pc:docMk/>
            <pc:sldMk cId="3762879230" sldId="385"/>
            <ac:spMk id="45" creationId="{18D59607-1773-41B6-BFF0-65E01AF751BE}"/>
          </ac:spMkLst>
        </pc:spChg>
        <pc:spChg chg="mod">
          <ac:chgData name="Sarkar, Abhinab" userId="2e82f8fd-5e59-4eab-84bb-db56683054af" providerId="ADAL" clId="{92AFEA2A-68E3-433D-A17F-A80427E89623}" dt="2021-06-08T20:55:16.586" v="798" actId="20577"/>
          <ac:spMkLst>
            <pc:docMk/>
            <pc:sldMk cId="3762879230" sldId="385"/>
            <ac:spMk id="48" creationId="{EED20B61-EBC9-44CC-B723-F8BD9541867D}"/>
          </ac:spMkLst>
        </pc:spChg>
        <pc:spChg chg="del mod">
          <ac:chgData name="Sarkar, Abhinab" userId="2e82f8fd-5e59-4eab-84bb-db56683054af" providerId="ADAL" clId="{92AFEA2A-68E3-433D-A17F-A80427E89623}" dt="2021-06-08T20:39:50.464" v="558" actId="478"/>
          <ac:spMkLst>
            <pc:docMk/>
            <pc:sldMk cId="3762879230" sldId="385"/>
            <ac:spMk id="52" creationId="{3F533914-517F-405C-9B92-E0365AFF6922}"/>
          </ac:spMkLst>
        </pc:spChg>
        <pc:spChg chg="mod">
          <ac:chgData name="Sarkar, Abhinab" userId="2e82f8fd-5e59-4eab-84bb-db56683054af" providerId="ADAL" clId="{92AFEA2A-68E3-433D-A17F-A80427E89623}" dt="2021-06-08T20:50:56.170" v="680" actId="1076"/>
          <ac:spMkLst>
            <pc:docMk/>
            <pc:sldMk cId="3762879230" sldId="385"/>
            <ac:spMk id="69" creationId="{6DD445DF-FC43-40AE-8BD6-DF4B12FA220F}"/>
          </ac:spMkLst>
        </pc:spChg>
        <pc:spChg chg="mod">
          <ac:chgData name="Sarkar, Abhinab" userId="2e82f8fd-5e59-4eab-84bb-db56683054af" providerId="ADAL" clId="{92AFEA2A-68E3-433D-A17F-A80427E89623}" dt="2021-06-08T20:49:18.752" v="673" actId="1076"/>
          <ac:spMkLst>
            <pc:docMk/>
            <pc:sldMk cId="3762879230" sldId="385"/>
            <ac:spMk id="70" creationId="{275C8101-D293-4BB2-B252-666979EE9455}"/>
          </ac:spMkLst>
        </pc:spChg>
        <pc:spChg chg="del">
          <ac:chgData name="Sarkar, Abhinab" userId="2e82f8fd-5e59-4eab-84bb-db56683054af" providerId="ADAL" clId="{92AFEA2A-68E3-433D-A17F-A80427E89623}" dt="2021-06-08T20:39:05.817" v="547" actId="478"/>
          <ac:spMkLst>
            <pc:docMk/>
            <pc:sldMk cId="3762879230" sldId="385"/>
            <ac:spMk id="71" creationId="{1F3CD5C0-44C7-4DFF-B6AA-8DC031C20586}"/>
          </ac:spMkLst>
        </pc:spChg>
        <pc:spChg chg="del">
          <ac:chgData name="Sarkar, Abhinab" userId="2e82f8fd-5e59-4eab-84bb-db56683054af" providerId="ADAL" clId="{92AFEA2A-68E3-433D-A17F-A80427E89623}" dt="2021-06-08T20:41:37.162" v="574" actId="478"/>
          <ac:spMkLst>
            <pc:docMk/>
            <pc:sldMk cId="3762879230" sldId="385"/>
            <ac:spMk id="74" creationId="{7A79E4AC-84B4-4EE9-B836-3C288C387DE6}"/>
          </ac:spMkLst>
        </pc:spChg>
        <pc:spChg chg="del">
          <ac:chgData name="Sarkar, Abhinab" userId="2e82f8fd-5e59-4eab-84bb-db56683054af" providerId="ADAL" clId="{92AFEA2A-68E3-433D-A17F-A80427E89623}" dt="2021-06-08T20:43:04.977" v="596" actId="478"/>
          <ac:spMkLst>
            <pc:docMk/>
            <pc:sldMk cId="3762879230" sldId="385"/>
            <ac:spMk id="76" creationId="{3B985D5A-661C-42D1-83C6-088DF8083DAC}"/>
          </ac:spMkLst>
        </pc:spChg>
        <pc:spChg chg="del">
          <ac:chgData name="Sarkar, Abhinab" userId="2e82f8fd-5e59-4eab-84bb-db56683054af" providerId="ADAL" clId="{92AFEA2A-68E3-433D-A17F-A80427E89623}" dt="2021-06-08T20:43:40.929" v="611" actId="478"/>
          <ac:spMkLst>
            <pc:docMk/>
            <pc:sldMk cId="3762879230" sldId="385"/>
            <ac:spMk id="77" creationId="{26F4F871-8E5F-4E74-BAC0-1DC29E2B434D}"/>
          </ac:spMkLst>
        </pc:spChg>
        <pc:spChg chg="add mod">
          <ac:chgData name="Sarkar, Abhinab" userId="2e82f8fd-5e59-4eab-84bb-db56683054af" providerId="ADAL" clId="{92AFEA2A-68E3-433D-A17F-A80427E89623}" dt="2021-06-08T20:42:10.145" v="580" actId="20577"/>
          <ac:spMkLst>
            <pc:docMk/>
            <pc:sldMk cId="3762879230" sldId="385"/>
            <ac:spMk id="85" creationId="{85891F4D-2B04-416E-99AA-D70B4E396649}"/>
          </ac:spMkLst>
        </pc:spChg>
        <pc:spChg chg="del">
          <ac:chgData name="Sarkar, Abhinab" userId="2e82f8fd-5e59-4eab-84bb-db56683054af" providerId="ADAL" clId="{92AFEA2A-68E3-433D-A17F-A80427E89623}" dt="2021-06-08T20:50:45.777" v="677" actId="478"/>
          <ac:spMkLst>
            <pc:docMk/>
            <pc:sldMk cId="3762879230" sldId="385"/>
            <ac:spMk id="86" creationId="{1B6E43ED-04CC-4008-97EC-4EABBFB95B8A}"/>
          </ac:spMkLst>
        </pc:spChg>
        <pc:spChg chg="del">
          <ac:chgData name="Sarkar, Abhinab" userId="2e82f8fd-5e59-4eab-84bb-db56683054af" providerId="ADAL" clId="{92AFEA2A-68E3-433D-A17F-A80427E89623}" dt="2021-06-08T20:39:03.592" v="546" actId="478"/>
          <ac:spMkLst>
            <pc:docMk/>
            <pc:sldMk cId="3762879230" sldId="385"/>
            <ac:spMk id="87" creationId="{552D9A9A-C780-4562-AC0A-EDB0C74C5939}"/>
          </ac:spMkLst>
        </pc:spChg>
        <pc:spChg chg="add mod">
          <ac:chgData name="Sarkar, Abhinab" userId="2e82f8fd-5e59-4eab-84bb-db56683054af" providerId="ADAL" clId="{92AFEA2A-68E3-433D-A17F-A80427E89623}" dt="2021-06-08T20:47:14.780" v="651" actId="164"/>
          <ac:spMkLst>
            <pc:docMk/>
            <pc:sldMk cId="3762879230" sldId="385"/>
            <ac:spMk id="88" creationId="{DBD3A0FE-2C1B-4E60-A3BC-9BF09CCC258B}"/>
          </ac:spMkLst>
        </pc:spChg>
        <pc:spChg chg="add mod">
          <ac:chgData name="Sarkar, Abhinab" userId="2e82f8fd-5e59-4eab-84bb-db56683054af" providerId="ADAL" clId="{92AFEA2A-68E3-433D-A17F-A80427E89623}" dt="2021-06-08T20:45:34.594" v="629" actId="164"/>
          <ac:spMkLst>
            <pc:docMk/>
            <pc:sldMk cId="3762879230" sldId="385"/>
            <ac:spMk id="91" creationId="{514CED51-D254-479C-9DB6-80D7B6549D34}"/>
          </ac:spMkLst>
        </pc:spChg>
        <pc:spChg chg="mod">
          <ac:chgData name="Sarkar, Abhinab" userId="2e82f8fd-5e59-4eab-84bb-db56683054af" providerId="ADAL" clId="{92AFEA2A-68E3-433D-A17F-A80427E89623}" dt="2021-06-08T20:51:51.904" v="697" actId="1076"/>
          <ac:spMkLst>
            <pc:docMk/>
            <pc:sldMk cId="3762879230" sldId="385"/>
            <ac:spMk id="94" creationId="{AEBA2B29-C474-4B76-8B89-04E5645E9C98}"/>
          </ac:spMkLst>
        </pc:spChg>
        <pc:spChg chg="del">
          <ac:chgData name="Sarkar, Abhinab" userId="2e82f8fd-5e59-4eab-84bb-db56683054af" providerId="ADAL" clId="{92AFEA2A-68E3-433D-A17F-A80427E89623}" dt="2021-06-08T20:42:28.393" v="581" actId="478"/>
          <ac:spMkLst>
            <pc:docMk/>
            <pc:sldMk cId="3762879230" sldId="385"/>
            <ac:spMk id="103" creationId="{5D1E4941-71E8-48F3-B4F8-C84CD58A0669}"/>
          </ac:spMkLst>
        </pc:spChg>
        <pc:spChg chg="mod">
          <ac:chgData name="Sarkar, Abhinab" userId="2e82f8fd-5e59-4eab-84bb-db56683054af" providerId="ADAL" clId="{92AFEA2A-68E3-433D-A17F-A80427E89623}" dt="2021-06-08T20:49:21.524" v="674" actId="1076"/>
          <ac:spMkLst>
            <pc:docMk/>
            <pc:sldMk cId="3762879230" sldId="385"/>
            <ac:spMk id="107" creationId="{CCED0884-FA50-426B-B20F-3A1B2DE2F748}"/>
          </ac:spMkLst>
        </pc:spChg>
        <pc:spChg chg="add mod">
          <ac:chgData name="Sarkar, Abhinab" userId="2e82f8fd-5e59-4eab-84bb-db56683054af" providerId="ADAL" clId="{92AFEA2A-68E3-433D-A17F-A80427E89623}" dt="2021-06-08T20:47:14.780" v="651" actId="164"/>
          <ac:spMkLst>
            <pc:docMk/>
            <pc:sldMk cId="3762879230" sldId="385"/>
            <ac:spMk id="111" creationId="{8830B0AF-9917-4413-835C-B8DFEC9CB610}"/>
          </ac:spMkLst>
        </pc:spChg>
        <pc:spChg chg="mod">
          <ac:chgData name="Sarkar, Abhinab" userId="2e82f8fd-5e59-4eab-84bb-db56683054af" providerId="ADAL" clId="{92AFEA2A-68E3-433D-A17F-A80427E89623}" dt="2021-06-08T20:54:29.980" v="782" actId="1076"/>
          <ac:spMkLst>
            <pc:docMk/>
            <pc:sldMk cId="3762879230" sldId="385"/>
            <ac:spMk id="119" creationId="{2ED9A816-F8D3-4740-89DC-6EFE6A1FDF27}"/>
          </ac:spMkLst>
        </pc:spChg>
        <pc:spChg chg="mod">
          <ac:chgData name="Sarkar, Abhinab" userId="2e82f8fd-5e59-4eab-84bb-db56683054af" providerId="ADAL" clId="{92AFEA2A-68E3-433D-A17F-A80427E89623}" dt="2021-06-08T20:54:41.671" v="784" actId="1076"/>
          <ac:spMkLst>
            <pc:docMk/>
            <pc:sldMk cId="3762879230" sldId="385"/>
            <ac:spMk id="121" creationId="{A41BFA44-564C-439B-9F44-08496D63EA06}"/>
          </ac:spMkLst>
        </pc:spChg>
        <pc:spChg chg="mod">
          <ac:chgData name="Sarkar, Abhinab" userId="2e82f8fd-5e59-4eab-84bb-db56683054af" providerId="ADAL" clId="{92AFEA2A-68E3-433D-A17F-A80427E89623}" dt="2021-06-08T20:56:43.450" v="802" actId="20577"/>
          <ac:spMkLst>
            <pc:docMk/>
            <pc:sldMk cId="3762879230" sldId="385"/>
            <ac:spMk id="129" creationId="{9687E5FB-F883-4C92-A71B-71B0728E72FA}"/>
          </ac:spMkLst>
        </pc:spChg>
        <pc:spChg chg="mod">
          <ac:chgData name="Sarkar, Abhinab" userId="2e82f8fd-5e59-4eab-84bb-db56683054af" providerId="ADAL" clId="{92AFEA2A-68E3-433D-A17F-A80427E89623}" dt="2021-06-08T20:49:37.144" v="675" actId="255"/>
          <ac:spMkLst>
            <pc:docMk/>
            <pc:sldMk cId="3762879230" sldId="385"/>
            <ac:spMk id="131" creationId="{6AF11343-4514-4F42-9EE7-61780ADFCF2D}"/>
          </ac:spMkLst>
        </pc:spChg>
        <pc:spChg chg="add mod">
          <ac:chgData name="Sarkar, Abhinab" userId="2e82f8fd-5e59-4eab-84bb-db56683054af" providerId="ADAL" clId="{92AFEA2A-68E3-433D-A17F-A80427E89623}" dt="2021-06-08T20:55:11.090" v="791" actId="20577"/>
          <ac:spMkLst>
            <pc:docMk/>
            <pc:sldMk cId="3762879230" sldId="385"/>
            <ac:spMk id="136" creationId="{A44EAA48-FCA1-4CC9-B925-4F26F598BF11}"/>
          </ac:spMkLst>
        </pc:spChg>
        <pc:spChg chg="add mod">
          <ac:chgData name="Sarkar, Abhinab" userId="2e82f8fd-5e59-4eab-84bb-db56683054af" providerId="ADAL" clId="{92AFEA2A-68E3-433D-A17F-A80427E89623}" dt="2021-06-08T20:53:18.819" v="700" actId="20577"/>
          <ac:spMkLst>
            <pc:docMk/>
            <pc:sldMk cId="3762879230" sldId="385"/>
            <ac:spMk id="137" creationId="{C857454F-666F-40B5-9212-A6A11A95B705}"/>
          </ac:spMkLst>
        </pc:spChg>
        <pc:grpChg chg="del">
          <ac:chgData name="Sarkar, Abhinab" userId="2e82f8fd-5e59-4eab-84bb-db56683054af" providerId="ADAL" clId="{92AFEA2A-68E3-433D-A17F-A80427E89623}" dt="2021-06-08T20:47:45.209" v="659" actId="478"/>
          <ac:grpSpMkLst>
            <pc:docMk/>
            <pc:sldMk cId="3762879230" sldId="385"/>
            <ac:grpSpMk id="2" creationId="{CC7E4FDF-F3D2-46C4-9C58-A3CC88F032E6}"/>
          </ac:grpSpMkLst>
        </pc:grpChg>
        <pc:grpChg chg="add mod">
          <ac:chgData name="Sarkar, Abhinab" userId="2e82f8fd-5e59-4eab-84bb-db56683054af" providerId="ADAL" clId="{92AFEA2A-68E3-433D-A17F-A80427E89623}" dt="2021-06-08T20:47:31.210" v="655" actId="1076"/>
          <ac:grpSpMkLst>
            <pc:docMk/>
            <pc:sldMk cId="3762879230" sldId="385"/>
            <ac:grpSpMk id="3" creationId="{E89F8DCA-5DE5-4CB2-805E-36349725651C}"/>
          </ac:grpSpMkLst>
        </pc:grpChg>
        <pc:grpChg chg="add mod">
          <ac:chgData name="Sarkar, Abhinab" userId="2e82f8fd-5e59-4eab-84bb-db56683054af" providerId="ADAL" clId="{92AFEA2A-68E3-433D-A17F-A80427E89623}" dt="2021-06-08T20:47:25.918" v="654" actId="1076"/>
          <ac:grpSpMkLst>
            <pc:docMk/>
            <pc:sldMk cId="3762879230" sldId="385"/>
            <ac:grpSpMk id="4" creationId="{EB9F8F45-4CDC-45D1-9CAC-A78660B23A39}"/>
          </ac:grpSpMkLst>
        </pc:grpChg>
        <pc:grpChg chg="del">
          <ac:chgData name="Sarkar, Abhinab" userId="2e82f8fd-5e59-4eab-84bb-db56683054af" providerId="ADAL" clId="{92AFEA2A-68E3-433D-A17F-A80427E89623}" dt="2021-06-08T20:41:41.388" v="575" actId="478"/>
          <ac:grpSpMkLst>
            <pc:docMk/>
            <pc:sldMk cId="3762879230" sldId="385"/>
            <ac:grpSpMk id="8" creationId="{8F741CA6-ADEE-47DD-84E9-F2265C95C240}"/>
          </ac:grpSpMkLst>
        </pc:grpChg>
        <pc:grpChg chg="add mod">
          <ac:chgData name="Sarkar, Abhinab" userId="2e82f8fd-5e59-4eab-84bb-db56683054af" providerId="ADAL" clId="{92AFEA2A-68E3-433D-A17F-A80427E89623}" dt="2021-06-08T20:51:16.014" v="694" actId="1035"/>
          <ac:grpSpMkLst>
            <pc:docMk/>
            <pc:sldMk cId="3762879230" sldId="385"/>
            <ac:grpSpMk id="10" creationId="{5C3071F1-882C-49DA-946B-3093E04D6EA4}"/>
          </ac:grpSpMkLst>
        </pc:grpChg>
        <pc:grpChg chg="del mod">
          <ac:chgData name="Sarkar, Abhinab" userId="2e82f8fd-5e59-4eab-84bb-db56683054af" providerId="ADAL" clId="{92AFEA2A-68E3-433D-A17F-A80427E89623}" dt="2021-06-08T20:48:03.713" v="663" actId="478"/>
          <ac:grpSpMkLst>
            <pc:docMk/>
            <pc:sldMk cId="3762879230" sldId="385"/>
            <ac:grpSpMk id="15" creationId="{78BE77B9-F713-4EBF-9B44-E7A3EAB023AE}"/>
          </ac:grpSpMkLst>
        </pc:grpChg>
        <pc:grpChg chg="del">
          <ac:chgData name="Sarkar, Abhinab" userId="2e82f8fd-5e59-4eab-84bb-db56683054af" providerId="ADAL" clId="{92AFEA2A-68E3-433D-A17F-A80427E89623}" dt="2021-06-08T20:43:03.410" v="595" actId="478"/>
          <ac:grpSpMkLst>
            <pc:docMk/>
            <pc:sldMk cId="3762879230" sldId="385"/>
            <ac:grpSpMk id="37" creationId="{4889FD0F-D741-49FE-B1BA-5A401E283CF6}"/>
          </ac:grpSpMkLst>
        </pc:grpChg>
        <pc:grpChg chg="del">
          <ac:chgData name="Sarkar, Abhinab" userId="2e82f8fd-5e59-4eab-84bb-db56683054af" providerId="ADAL" clId="{92AFEA2A-68E3-433D-A17F-A80427E89623}" dt="2021-06-08T20:39:50.464" v="558" actId="478"/>
          <ac:grpSpMkLst>
            <pc:docMk/>
            <pc:sldMk cId="3762879230" sldId="385"/>
            <ac:grpSpMk id="41" creationId="{E912C68D-B9DE-447B-9EF8-687C9332F19C}"/>
          </ac:grpSpMkLst>
        </pc:grpChg>
        <pc:grpChg chg="del">
          <ac:chgData name="Sarkar, Abhinab" userId="2e82f8fd-5e59-4eab-84bb-db56683054af" providerId="ADAL" clId="{92AFEA2A-68E3-433D-A17F-A80427E89623}" dt="2021-06-08T20:38:52.655" v="543" actId="478"/>
          <ac:grpSpMkLst>
            <pc:docMk/>
            <pc:sldMk cId="3762879230" sldId="385"/>
            <ac:grpSpMk id="50" creationId="{32A4D9F3-9DBA-4F60-8591-5AD9A6187091}"/>
          </ac:grpSpMkLst>
        </pc:grpChg>
        <pc:grpChg chg="del">
          <ac:chgData name="Sarkar, Abhinab" userId="2e82f8fd-5e59-4eab-84bb-db56683054af" providerId="ADAL" clId="{92AFEA2A-68E3-433D-A17F-A80427E89623}" dt="2021-06-08T20:47:42.465" v="658" actId="478"/>
          <ac:grpSpMkLst>
            <pc:docMk/>
            <pc:sldMk cId="3762879230" sldId="385"/>
            <ac:grpSpMk id="61" creationId="{DED62330-366D-4BB1-8555-05BD10D54700}"/>
          </ac:grpSpMkLst>
        </pc:grpChg>
        <pc:grpChg chg="del">
          <ac:chgData name="Sarkar, Abhinab" userId="2e82f8fd-5e59-4eab-84bb-db56683054af" providerId="ADAL" clId="{92AFEA2A-68E3-433D-A17F-A80427E89623}" dt="2021-06-08T20:44:34.905" v="617" actId="478"/>
          <ac:grpSpMkLst>
            <pc:docMk/>
            <pc:sldMk cId="3762879230" sldId="385"/>
            <ac:grpSpMk id="82" creationId="{28377ECE-C8DE-4725-88A7-68AEE93542D2}"/>
          </ac:grpSpMkLst>
        </pc:grpChg>
        <pc:grpChg chg="add mod">
          <ac:chgData name="Sarkar, Abhinab" userId="2e82f8fd-5e59-4eab-84bb-db56683054af" providerId="ADAL" clId="{92AFEA2A-68E3-433D-A17F-A80427E89623}" dt="2021-06-08T20:47:48.869" v="660" actId="1076"/>
          <ac:grpSpMkLst>
            <pc:docMk/>
            <pc:sldMk cId="3762879230" sldId="385"/>
            <ac:grpSpMk id="115" creationId="{465D4B66-D72D-46AE-B320-5278585DAEE0}"/>
          </ac:grpSpMkLst>
        </pc:grpChg>
        <pc:grpChg chg="mod">
          <ac:chgData name="Sarkar, Abhinab" userId="2e82f8fd-5e59-4eab-84bb-db56683054af" providerId="ADAL" clId="{92AFEA2A-68E3-433D-A17F-A80427E89623}" dt="2021-06-08T20:54:54.259" v="785" actId="1076"/>
          <ac:grpSpMkLst>
            <pc:docMk/>
            <pc:sldMk cId="3762879230" sldId="385"/>
            <ac:grpSpMk id="117" creationId="{84522870-C4E5-4C70-8A1C-7614242FCDA3}"/>
          </ac:grpSpMkLst>
        </pc:grpChg>
        <pc:grpChg chg="add mod">
          <ac:chgData name="Sarkar, Abhinab" userId="2e82f8fd-5e59-4eab-84bb-db56683054af" providerId="ADAL" clId="{92AFEA2A-68E3-433D-A17F-A80427E89623}" dt="2021-06-08T20:48:00.256" v="662" actId="1076"/>
          <ac:grpSpMkLst>
            <pc:docMk/>
            <pc:sldMk cId="3762879230" sldId="385"/>
            <ac:grpSpMk id="124" creationId="{4EDBE537-9782-4669-8BA9-6A1CB56AA8D5}"/>
          </ac:grpSpMkLst>
        </pc:grpChg>
        <pc:picChg chg="topLvl">
          <ac:chgData name="Sarkar, Abhinab" userId="2e82f8fd-5e59-4eab-84bb-db56683054af" providerId="ADAL" clId="{92AFEA2A-68E3-433D-A17F-A80427E89623}" dt="2021-06-08T20:41:41.388" v="575" actId="478"/>
          <ac:picMkLst>
            <pc:docMk/>
            <pc:sldMk cId="3762879230" sldId="385"/>
            <ac:picMk id="28" creationId="{23A6B63F-E385-4B2C-82D5-87ABDE40C8A1}"/>
          </ac:picMkLst>
        </pc:picChg>
        <pc:picChg chg="add mod">
          <ac:chgData name="Sarkar, Abhinab" userId="2e82f8fd-5e59-4eab-84bb-db56683054af" providerId="ADAL" clId="{92AFEA2A-68E3-433D-A17F-A80427E89623}" dt="2021-06-08T20:45:34.594" v="629" actId="164"/>
          <ac:picMkLst>
            <pc:docMk/>
            <pc:sldMk cId="3762879230" sldId="385"/>
            <ac:picMk id="90" creationId="{F86472EA-13BD-44C5-ACB1-EC857BD520EA}"/>
          </ac:picMkLst>
        </pc:picChg>
        <pc:picChg chg="add mod">
          <ac:chgData name="Sarkar, Abhinab" userId="2e82f8fd-5e59-4eab-84bb-db56683054af" providerId="ADAL" clId="{92AFEA2A-68E3-433D-A17F-A80427E89623}" dt="2021-06-08T20:47:14.780" v="651" actId="164"/>
          <ac:picMkLst>
            <pc:docMk/>
            <pc:sldMk cId="3762879230" sldId="385"/>
            <ac:picMk id="92" creationId="{801914BE-3D9B-4AFA-8D42-4E820345C463}"/>
          </ac:picMkLst>
        </pc:picChg>
        <pc:picChg chg="add del">
          <ac:chgData name="Sarkar, Abhinab" userId="2e82f8fd-5e59-4eab-84bb-db56683054af" providerId="ADAL" clId="{92AFEA2A-68E3-433D-A17F-A80427E89623}" dt="2021-06-08T20:46:18.873" v="640" actId="478"/>
          <ac:picMkLst>
            <pc:docMk/>
            <pc:sldMk cId="3762879230" sldId="385"/>
            <ac:picMk id="93" creationId="{B595FAB0-8818-4581-A345-4296F5953E1C}"/>
          </ac:picMkLst>
        </pc:picChg>
        <pc:picChg chg="add mod">
          <ac:chgData name="Sarkar, Abhinab" userId="2e82f8fd-5e59-4eab-84bb-db56683054af" providerId="ADAL" clId="{92AFEA2A-68E3-433D-A17F-A80427E89623}" dt="2021-06-08T20:47:14.780" v="651" actId="164"/>
          <ac:picMkLst>
            <pc:docMk/>
            <pc:sldMk cId="3762879230" sldId="385"/>
            <ac:picMk id="96" creationId="{338EF7DF-99DD-490F-BFBF-6B72042E3BB3}"/>
          </ac:picMkLst>
        </pc:picChg>
        <pc:picChg chg="add del">
          <ac:chgData name="Sarkar, Abhinab" userId="2e82f8fd-5e59-4eab-84bb-db56683054af" providerId="ADAL" clId="{92AFEA2A-68E3-433D-A17F-A80427E89623}" dt="2021-06-08T20:46:22.353" v="641" actId="478"/>
          <ac:picMkLst>
            <pc:docMk/>
            <pc:sldMk cId="3762879230" sldId="385"/>
            <ac:picMk id="100" creationId="{86503A9C-7EA7-48B2-8068-314129A16343}"/>
          </ac:picMkLst>
        </pc:picChg>
        <pc:picChg chg="add mod">
          <ac:chgData name="Sarkar, Abhinab" userId="2e82f8fd-5e59-4eab-84bb-db56683054af" providerId="ADAL" clId="{92AFEA2A-68E3-433D-A17F-A80427E89623}" dt="2021-06-08T20:48:31.232" v="668" actId="164"/>
          <ac:picMkLst>
            <pc:docMk/>
            <pc:sldMk cId="3762879230" sldId="385"/>
            <ac:picMk id="135" creationId="{00EA35B2-0975-46DB-86A7-811E1064E78D}"/>
          </ac:picMkLst>
        </pc:picChg>
        <pc:cxnChg chg="mod">
          <ac:chgData name="Sarkar, Abhinab" userId="2e82f8fd-5e59-4eab-84bb-db56683054af" providerId="ADAL" clId="{92AFEA2A-68E3-433D-A17F-A80427E89623}" dt="2021-06-08T20:50:52.952" v="679" actId="1076"/>
          <ac:cxnSpMkLst>
            <pc:docMk/>
            <pc:sldMk cId="3762879230" sldId="385"/>
            <ac:cxnSpMk id="5" creationId="{9A18C5F1-5D93-455A-ABB5-8B6CC5339AD5}"/>
          </ac:cxnSpMkLst>
        </pc:cxnChg>
        <pc:cxnChg chg="del mod">
          <ac:chgData name="Sarkar, Abhinab" userId="2e82f8fd-5e59-4eab-84bb-db56683054af" providerId="ADAL" clId="{92AFEA2A-68E3-433D-A17F-A80427E89623}" dt="2021-06-08T20:44:32.785" v="616" actId="478"/>
          <ac:cxnSpMkLst>
            <pc:docMk/>
            <pc:sldMk cId="3762879230" sldId="385"/>
            <ac:cxnSpMk id="6" creationId="{E414BDB4-CD65-4AD0-B2FF-66223C3B42ED}"/>
          </ac:cxnSpMkLst>
        </pc:cxnChg>
        <pc:cxnChg chg="del mod">
          <ac:chgData name="Sarkar, Abhinab" userId="2e82f8fd-5e59-4eab-84bb-db56683054af" providerId="ADAL" clId="{92AFEA2A-68E3-433D-A17F-A80427E89623}" dt="2021-06-08T20:38:54.681" v="544" actId="478"/>
          <ac:cxnSpMkLst>
            <pc:docMk/>
            <pc:sldMk cId="3762879230" sldId="385"/>
            <ac:cxnSpMk id="9" creationId="{FCBDFBCC-DBAF-492B-A6F1-272D47F7E3E9}"/>
          </ac:cxnSpMkLst>
        </pc:cxnChg>
        <pc:cxnChg chg="add mod">
          <ac:chgData name="Sarkar, Abhinab" userId="2e82f8fd-5e59-4eab-84bb-db56683054af" providerId="ADAL" clId="{92AFEA2A-68E3-433D-A17F-A80427E89623}" dt="2021-06-08T20:51:16.014" v="694" actId="1035"/>
          <ac:cxnSpMkLst>
            <pc:docMk/>
            <pc:sldMk cId="3762879230" sldId="385"/>
            <ac:cxnSpMk id="13" creationId="{72806EEA-D54D-4EF7-B5B9-A67E6D12E903}"/>
          </ac:cxnSpMkLst>
        </pc:cxnChg>
        <pc:cxnChg chg="add mod">
          <ac:chgData name="Sarkar, Abhinab" userId="2e82f8fd-5e59-4eab-84bb-db56683054af" providerId="ADAL" clId="{92AFEA2A-68E3-433D-A17F-A80427E89623}" dt="2021-06-08T20:51:43.989" v="696" actId="208"/>
          <ac:cxnSpMkLst>
            <pc:docMk/>
            <pc:sldMk cId="3762879230" sldId="385"/>
            <ac:cxnSpMk id="16" creationId="{51E72AD7-9CFE-4376-96E7-6330CD98E5BB}"/>
          </ac:cxnSpMkLst>
        </pc:cxnChg>
        <pc:cxnChg chg="del mod">
          <ac:chgData name="Sarkar, Abhinab" userId="2e82f8fd-5e59-4eab-84bb-db56683054af" providerId="ADAL" clId="{92AFEA2A-68E3-433D-A17F-A80427E89623}" dt="2021-06-08T20:39:01.064" v="545" actId="478"/>
          <ac:cxnSpMkLst>
            <pc:docMk/>
            <pc:sldMk cId="3762879230" sldId="385"/>
            <ac:cxnSpMk id="22" creationId="{905C825C-6478-4F7A-8A03-A1ACDA3E44FE}"/>
          </ac:cxnSpMkLst>
        </pc:cxnChg>
        <pc:cxnChg chg="del">
          <ac:chgData name="Sarkar, Abhinab" userId="2e82f8fd-5e59-4eab-84bb-db56683054af" providerId="ADAL" clId="{92AFEA2A-68E3-433D-A17F-A80427E89623}" dt="2021-06-08T20:48:37.753" v="670" actId="478"/>
          <ac:cxnSpMkLst>
            <pc:docMk/>
            <pc:sldMk cId="3762879230" sldId="385"/>
            <ac:cxnSpMk id="24" creationId="{1FB88C86-5471-4B6D-B19B-2A3D4A537411}"/>
          </ac:cxnSpMkLst>
        </pc:cxnChg>
        <pc:cxnChg chg="mod">
          <ac:chgData name="Sarkar, Abhinab" userId="2e82f8fd-5e59-4eab-84bb-db56683054af" providerId="ADAL" clId="{92AFEA2A-68E3-433D-A17F-A80427E89623}" dt="2021-06-08T20:54:37.645" v="783" actId="1076"/>
          <ac:cxnSpMkLst>
            <pc:docMk/>
            <pc:sldMk cId="3762879230" sldId="385"/>
            <ac:cxnSpMk id="120" creationId="{60304495-8301-4DD6-8E0D-89503C044C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3375-B01D-4E99-9C88-3931F68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63F8-A250-41D9-800F-3B09E65E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B4B1-F37E-4BED-A6F2-5F4BDAF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7340-A28C-46EE-8F9D-3FDBD05B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9B1-DBFB-4061-8120-44AE6DC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A412-B3BD-42FD-A545-2FF188F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20BF-1B4B-4A9B-8C4F-9ABD3B6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8B7C-D54B-4345-AF9B-38B39BD6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4994-8FFD-416C-9645-E9400F9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EAD7-1156-4EF4-816D-E263379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9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46F6C-DD6E-408D-AAD6-2EEF5577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281D-AD8D-4333-80DF-2B643B6F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9BF-2BF4-4FFD-9747-9510245D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E16F-9BAB-431E-BA66-BB05504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0C9C-D133-49E6-8418-F32BB682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AE11-85FD-4041-87BA-591A502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A3C1-1E0E-4020-963F-A8711706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3ABF-4DFA-44DA-8C3F-DF38B1DE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415-4FAC-429C-9478-7D3E65B7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F559-5F53-4229-AEC8-45ED07AB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C4A-524D-41EC-8C91-10D96A7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4FD9-E5BA-4D1F-808D-D5A991C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010B-D715-4EB9-8C98-F8349DC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75AF-F679-43C0-BD58-E414AC99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80F8-4137-45D1-AF41-6569E9B8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2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2F5-4537-4982-9231-C305A2C9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378-0665-4EBB-85FE-AD31BC0A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27D0-20A0-41FA-A13D-C362AE48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5ADA-CC88-4832-9534-E17A7ACD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79D0-9210-49C9-81CA-76DB987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E5F7-9659-494E-8D85-896D9E7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7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3CA7-3BB4-451A-8EAA-0B2E9E6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63D0-60A6-4E79-AEBB-CFCF1804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9FE8-7A4E-46F8-9A76-F67E0D53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15167-F7AE-4668-8AA5-01960694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54F-C1B2-4E57-ACC5-5C3E4C7E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718F6-39C2-4905-800E-1A9BF30C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A2F5-5FA3-4DEC-B98A-4F5B8BAB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B9D73-0247-4076-9D3E-15AE3B1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292-0349-4460-836F-4C1FC676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1CEFC-9DC0-45DE-8154-57F1620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C4BC-2DB6-469C-80D5-D527A32D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DB6D0-BF0F-4AD8-8266-BD629CE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2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E04B-A65D-4091-872E-5BF4103F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3FE81-37B0-40DB-BA91-0F669A78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B813-6EE1-44FB-A37A-694EAD38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79E-1D0D-4C22-8088-903881D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D0D5-9DC8-446C-BFB2-2797875A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F005-1643-4CFD-A63B-1EBD539A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DAEC-50A5-47F0-8A65-2C8F9FB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C66-113D-436C-A855-FFFBE20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EA4E-EEAE-479B-A2CC-CA362FE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A5DF-6345-4771-B44A-461A61AA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55B6-9847-4ABB-829C-350F2A20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C11-837B-4EF5-99C0-DB6BFB41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E21BF-D408-49C1-9CF2-0C160E1F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E2B5-1F4B-4E35-BBDE-2F81F84F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47CD-2301-497D-ADF7-4F4E8096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FACA2-DD03-4847-AAEF-81D9A945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950F-6E82-44EA-84A1-704150BA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B26D-C422-45C0-9B58-4FDD7CE34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13FB-B536-49A1-BDF8-EB35DA202AA1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524B-6B92-49BD-BEAA-B0A5B538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EC5A-6A0E-4EAE-A558-BB0053E2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EA87A2-AF36-479D-B731-F40E6363E16F}"/>
              </a:ext>
            </a:extLst>
          </p:cNvPr>
          <p:cNvSpPr/>
          <p:nvPr/>
        </p:nvSpPr>
        <p:spPr>
          <a:xfrm>
            <a:off x="4737167" y="1233270"/>
            <a:ext cx="2763151" cy="20305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3A6B63F-E385-4B2C-82D5-87ABDE40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53" y="998009"/>
            <a:ext cx="481338" cy="48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02F45B-86F7-45C8-B28A-01ED83AAD24B}"/>
              </a:ext>
            </a:extLst>
          </p:cNvPr>
          <p:cNvSpPr/>
          <p:nvPr/>
        </p:nvSpPr>
        <p:spPr>
          <a:xfrm>
            <a:off x="4860836" y="1644479"/>
            <a:ext cx="2393354" cy="1393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C5263-5F4F-486A-8174-4575FE4E8014}"/>
              </a:ext>
            </a:extLst>
          </p:cNvPr>
          <p:cNvSpPr/>
          <p:nvPr/>
        </p:nvSpPr>
        <p:spPr>
          <a:xfrm>
            <a:off x="4794162" y="1391232"/>
            <a:ext cx="2254451" cy="2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Subnet – sn-proxy - 10.0.0.0/24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314083" y="998009"/>
            <a:ext cx="2832689" cy="2265806"/>
            <a:chOff x="861561" y="801444"/>
            <a:chExt cx="2832689" cy="22658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B39E9001-1B4E-43AA-957D-F2AEF41FE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561" y="801444"/>
              <a:ext cx="481338" cy="481338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1107419" y="1138633"/>
              <a:ext cx="2278758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- sn-appthruproxy – 10.1.0.0/24 (Application)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074368" y="813743"/>
              <a:ext cx="2619882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VNet - vn-appthruproxy – 10.1.0.0/16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Client 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3421355" y="2706453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8102434" y="2049625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354295" y="260310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745388" y="2340048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703881" y="257782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18C5F1-5D93-455A-ABB5-8B6CC5339AD5}"/>
              </a:ext>
            </a:extLst>
          </p:cNvPr>
          <p:cNvCxnSpPr>
            <a:cxnSpLocks/>
          </p:cNvCxnSpPr>
          <p:nvPr/>
        </p:nvCxnSpPr>
        <p:spPr>
          <a:xfrm>
            <a:off x="3092170" y="2940333"/>
            <a:ext cx="1665181" cy="10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EBA2B29-C474-4B76-8B89-04E5645E9C98}"/>
              </a:ext>
            </a:extLst>
          </p:cNvPr>
          <p:cNvSpPr/>
          <p:nvPr/>
        </p:nvSpPr>
        <p:spPr>
          <a:xfrm>
            <a:off x="7321101" y="2007511"/>
            <a:ext cx="1243071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B050"/>
                </a:solidFill>
              </a:rPr>
              <a:t>Traffic goes through Microsoft backbone </a:t>
            </a:r>
          </a:p>
          <a:p>
            <a:pPr algn="ctr"/>
            <a:r>
              <a:rPr lang="en-CA" sz="800" dirty="0">
                <a:solidFill>
                  <a:srgbClr val="00B050"/>
                </a:solidFill>
              </a:rPr>
              <a:t>network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9C1C19-5BAE-4492-B486-1A81D665B548}"/>
              </a:ext>
            </a:extLst>
          </p:cNvPr>
          <p:cNvSpPr/>
          <p:nvPr/>
        </p:nvSpPr>
        <p:spPr>
          <a:xfrm>
            <a:off x="139337" y="809899"/>
            <a:ext cx="8933670" cy="3003766"/>
          </a:xfrm>
          <a:prstGeom prst="rect">
            <a:avLst/>
          </a:prstGeom>
          <a:noFill/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D35689-BD3E-4E68-AF2E-DE522E2B12BA}"/>
              </a:ext>
            </a:extLst>
          </p:cNvPr>
          <p:cNvGrpSpPr/>
          <p:nvPr/>
        </p:nvGrpSpPr>
        <p:grpSpPr>
          <a:xfrm>
            <a:off x="9889606" y="1594367"/>
            <a:ext cx="1152069" cy="1152069"/>
            <a:chOff x="8114745" y="2026472"/>
            <a:chExt cx="1152069" cy="1152069"/>
          </a:xfrm>
        </p:grpSpPr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582A104E-4AD8-4027-8C72-CF979F208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745" y="2026472"/>
              <a:ext cx="1152069" cy="1152069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B460E7-22AD-4D14-AD19-18D4D493F48C}"/>
                </a:ext>
              </a:extLst>
            </p:cNvPr>
            <p:cNvSpPr/>
            <p:nvPr/>
          </p:nvSpPr>
          <p:spPr>
            <a:xfrm>
              <a:off x="8293608" y="2511702"/>
              <a:ext cx="890089" cy="3460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Internet</a:t>
              </a:r>
            </a:p>
          </p:txBody>
        </p:sp>
      </p:grp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E0832866-D226-4A5D-BDD6-9ED74AD28AC3}"/>
              </a:ext>
            </a:extLst>
          </p:cNvPr>
          <p:cNvSpPr/>
          <p:nvPr/>
        </p:nvSpPr>
        <p:spPr>
          <a:xfrm>
            <a:off x="8900898" y="2120146"/>
            <a:ext cx="354974" cy="3972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EFB6063-D733-4823-81D2-7AFD648A6AB6}"/>
              </a:ext>
            </a:extLst>
          </p:cNvPr>
          <p:cNvSpPr/>
          <p:nvPr/>
        </p:nvSpPr>
        <p:spPr>
          <a:xfrm>
            <a:off x="9176492" y="1923156"/>
            <a:ext cx="1065319" cy="455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No access from internet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BB6E92-E956-44B2-884C-B42BDD97FFF4}"/>
              </a:ext>
            </a:extLst>
          </p:cNvPr>
          <p:cNvCxnSpPr>
            <a:cxnSpLocks/>
          </p:cNvCxnSpPr>
          <p:nvPr/>
        </p:nvCxnSpPr>
        <p:spPr>
          <a:xfrm flipH="1" flipV="1">
            <a:off x="8759236" y="2305287"/>
            <a:ext cx="1122880" cy="13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4522870-C4E5-4C70-8A1C-7614242FCDA3}"/>
              </a:ext>
            </a:extLst>
          </p:cNvPr>
          <p:cNvGrpSpPr/>
          <p:nvPr/>
        </p:nvGrpSpPr>
        <p:grpSpPr>
          <a:xfrm>
            <a:off x="9274630" y="2945477"/>
            <a:ext cx="1934361" cy="672620"/>
            <a:chOff x="496389" y="6277477"/>
            <a:chExt cx="1934361" cy="672620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BB26FFB-55D1-475C-B324-573DF8C85856}"/>
                </a:ext>
              </a:extLst>
            </p:cNvPr>
            <p:cNvCxnSpPr/>
            <p:nvPr/>
          </p:nvCxnSpPr>
          <p:spPr>
            <a:xfrm>
              <a:off x="496389" y="6566265"/>
              <a:ext cx="494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D9A816-F8D3-4740-89DC-6EFE6A1FDF27}"/>
                </a:ext>
              </a:extLst>
            </p:cNvPr>
            <p:cNvSpPr txBox="1"/>
            <p:nvPr/>
          </p:nvSpPr>
          <p:spPr>
            <a:xfrm>
              <a:off x="1029875" y="6444510"/>
              <a:ext cx="140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Private connection between peered VNets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304495-8301-4DD6-8E0D-89503C044C1C}"/>
                </a:ext>
              </a:extLst>
            </p:cNvPr>
            <p:cNvCxnSpPr/>
            <p:nvPr/>
          </p:nvCxnSpPr>
          <p:spPr>
            <a:xfrm>
              <a:off x="503221" y="6839363"/>
              <a:ext cx="48796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41BFA44-564C-439B-9F44-08496D63EA06}"/>
                </a:ext>
              </a:extLst>
            </p:cNvPr>
            <p:cNvSpPr txBox="1"/>
            <p:nvPr/>
          </p:nvSpPr>
          <p:spPr>
            <a:xfrm>
              <a:off x="1029875" y="6734653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Service Endpoint traffic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A14D02-EABE-4825-B4B0-38A8D5F08498}"/>
                </a:ext>
              </a:extLst>
            </p:cNvPr>
            <p:cNvSpPr txBox="1"/>
            <p:nvPr/>
          </p:nvSpPr>
          <p:spPr>
            <a:xfrm>
              <a:off x="780948" y="6277477"/>
              <a:ext cx="617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Legend</a:t>
              </a:r>
            </a:p>
          </p:txBody>
        </p:sp>
      </p:grpSp>
      <p:pic>
        <p:nvPicPr>
          <p:cNvPr id="127" name="Picture 54" descr="Megabyte - MICROSOFT AZURE : CLOUD FOR ALL... | Facebook">
            <a:extLst>
              <a:ext uri="{FF2B5EF4-FFF2-40B4-BE49-F238E27FC236}">
                <a16:creationId xmlns:a16="http://schemas.microsoft.com/office/drawing/2014/main" id="{6F4F031F-6124-455A-8CEE-6404B38A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1" y="38080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9687E5FB-F883-4C92-A71B-71B0728E72FA}"/>
              </a:ext>
            </a:extLst>
          </p:cNvPr>
          <p:cNvSpPr/>
          <p:nvPr/>
        </p:nvSpPr>
        <p:spPr>
          <a:xfrm>
            <a:off x="1215231" y="15239"/>
            <a:ext cx="8580635" cy="49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u="sng" dirty="0">
                <a:solidFill>
                  <a:schemeClr val="tx1"/>
                </a:solidFill>
              </a:rPr>
              <a:t>Network Flow – Proxy with Service Endpoint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891F4D-2B04-416E-99AA-D70B4E396649}"/>
              </a:ext>
            </a:extLst>
          </p:cNvPr>
          <p:cNvSpPr/>
          <p:nvPr/>
        </p:nvSpPr>
        <p:spPr>
          <a:xfrm>
            <a:off x="4880436" y="1022772"/>
            <a:ext cx="2619882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- vn-proxy – 10.0.0.0/16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9F8DCA-5DE5-4CB2-805E-36349725651C}"/>
              </a:ext>
            </a:extLst>
          </p:cNvPr>
          <p:cNvGrpSpPr/>
          <p:nvPr/>
        </p:nvGrpSpPr>
        <p:grpSpPr>
          <a:xfrm>
            <a:off x="6992933" y="2877346"/>
            <a:ext cx="466884" cy="418117"/>
            <a:chOff x="10753313" y="4637899"/>
            <a:chExt cx="466884" cy="418117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F86472EA-13BD-44C5-ACB1-EC857BD5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74587" y="4637899"/>
              <a:ext cx="228690" cy="24032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4CED51-D254-479C-9DB6-80D7B6549D34}"/>
                </a:ext>
              </a:extLst>
            </p:cNvPr>
            <p:cNvSpPr/>
            <p:nvPr/>
          </p:nvSpPr>
          <p:spPr>
            <a:xfrm>
              <a:off x="10753313" y="4815696"/>
              <a:ext cx="466884" cy="240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9F8F45-4CDC-45D1-9CAC-A78660B23A39}"/>
              </a:ext>
            </a:extLst>
          </p:cNvPr>
          <p:cNvGrpSpPr/>
          <p:nvPr/>
        </p:nvGrpSpPr>
        <p:grpSpPr>
          <a:xfrm>
            <a:off x="5552867" y="2858785"/>
            <a:ext cx="1792756" cy="455241"/>
            <a:chOff x="8127894" y="5516138"/>
            <a:chExt cx="1792756" cy="4552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D3A0FE-2C1B-4E60-A3BC-9BF09CCC258B}"/>
                </a:ext>
              </a:extLst>
            </p:cNvPr>
            <p:cNvSpPr/>
            <p:nvPr/>
          </p:nvSpPr>
          <p:spPr>
            <a:xfrm>
              <a:off x="8127894" y="5516138"/>
              <a:ext cx="1792756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Azure AD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3.  Outbound internet  denied</a:t>
              </a:r>
            </a:p>
          </p:txBody>
        </p:sp>
        <p:pic>
          <p:nvPicPr>
            <p:cNvPr id="92" name="Graphic 91" descr="Checkmark">
              <a:extLst>
                <a:ext uri="{FF2B5EF4-FFF2-40B4-BE49-F238E27FC236}">
                  <a16:creationId xmlns:a16="http://schemas.microsoft.com/office/drawing/2014/main" id="{801914BE-3D9B-4AFA-8D42-4E820345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03506" y="5530085"/>
              <a:ext cx="128909" cy="128909"/>
            </a:xfrm>
            <a:prstGeom prst="rect">
              <a:avLst/>
            </a:prstGeom>
          </p:spPr>
        </p:pic>
        <p:pic>
          <p:nvPicPr>
            <p:cNvPr id="96" name="Graphic 95" descr="Checkmark">
              <a:extLst>
                <a:ext uri="{FF2B5EF4-FFF2-40B4-BE49-F238E27FC236}">
                  <a16:creationId xmlns:a16="http://schemas.microsoft.com/office/drawing/2014/main" id="{338EF7DF-99DD-490F-BFBF-6B72042E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03506" y="5657966"/>
              <a:ext cx="128909" cy="128909"/>
            </a:xfrm>
            <a:prstGeom prst="rect">
              <a:avLst/>
            </a:prstGeom>
          </p:spPr>
        </p:pic>
        <p:sp>
          <p:nvSpPr>
            <p:cNvPr id="111" name="Multiplication Sign 110">
              <a:extLst>
                <a:ext uri="{FF2B5EF4-FFF2-40B4-BE49-F238E27FC236}">
                  <a16:creationId xmlns:a16="http://schemas.microsoft.com/office/drawing/2014/main" id="{8830B0AF-9917-4413-835C-B8DFEC9CB610}"/>
                </a:ext>
              </a:extLst>
            </p:cNvPr>
            <p:cNvSpPr/>
            <p:nvPr/>
          </p:nvSpPr>
          <p:spPr>
            <a:xfrm>
              <a:off x="9490777" y="5786875"/>
              <a:ext cx="141638" cy="14110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65D4B66-D72D-46AE-B320-5278585DAEE0}"/>
              </a:ext>
            </a:extLst>
          </p:cNvPr>
          <p:cNvGrpSpPr/>
          <p:nvPr/>
        </p:nvGrpSpPr>
        <p:grpSpPr>
          <a:xfrm>
            <a:off x="2567191" y="2845698"/>
            <a:ext cx="466884" cy="418117"/>
            <a:chOff x="10753313" y="4637899"/>
            <a:chExt cx="466884" cy="418117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579A017-F3DC-47A3-AA68-384E2E95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74587" y="4637899"/>
              <a:ext cx="228690" cy="240320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4ECBB13-AE87-4458-9130-0ED26B799628}"/>
                </a:ext>
              </a:extLst>
            </p:cNvPr>
            <p:cNvSpPr/>
            <p:nvPr/>
          </p:nvSpPr>
          <p:spPr>
            <a:xfrm>
              <a:off x="10753313" y="4815696"/>
              <a:ext cx="466884" cy="240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071F1-882C-49DA-946B-3093E04D6EA4}"/>
              </a:ext>
            </a:extLst>
          </p:cNvPr>
          <p:cNvGrpSpPr/>
          <p:nvPr/>
        </p:nvGrpSpPr>
        <p:grpSpPr>
          <a:xfrm>
            <a:off x="5523102" y="2042668"/>
            <a:ext cx="937793" cy="624642"/>
            <a:chOff x="8054463" y="5646873"/>
            <a:chExt cx="937793" cy="624642"/>
          </a:xfrm>
        </p:grpSpPr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00EA35B2-0975-46DB-86A7-811E1064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680" y="5646873"/>
              <a:ext cx="475361" cy="426617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44EAA48-FCA1-4CC9-B925-4F26F598BF11}"/>
                </a:ext>
              </a:extLst>
            </p:cNvPr>
            <p:cNvSpPr/>
            <p:nvPr/>
          </p:nvSpPr>
          <p:spPr>
            <a:xfrm>
              <a:off x="8054463" y="5985764"/>
              <a:ext cx="937793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Proxy VM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806EEA-D54D-4EF7-B5B9-A67E6D12E903}"/>
              </a:ext>
            </a:extLst>
          </p:cNvPr>
          <p:cNvCxnSpPr>
            <a:stCxn id="53" idx="3"/>
            <a:endCxn id="135" idx="1"/>
          </p:cNvCxnSpPr>
          <p:nvPr/>
        </p:nvCxnSpPr>
        <p:spPr>
          <a:xfrm flipV="1">
            <a:off x="1890266" y="2255977"/>
            <a:ext cx="3864053" cy="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E72AD7-9CFE-4376-96E7-6330CD98E5BB}"/>
              </a:ext>
            </a:extLst>
          </p:cNvPr>
          <p:cNvCxnSpPr>
            <a:stCxn id="135" idx="3"/>
            <a:endCxn id="98" idx="1"/>
          </p:cNvCxnSpPr>
          <p:nvPr/>
        </p:nvCxnSpPr>
        <p:spPr>
          <a:xfrm>
            <a:off x="6229680" y="2255977"/>
            <a:ext cx="2115870" cy="17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857454F-666F-40B5-9212-A6A11A95B705}"/>
              </a:ext>
            </a:extLst>
          </p:cNvPr>
          <p:cNvSpPr/>
          <p:nvPr/>
        </p:nvSpPr>
        <p:spPr>
          <a:xfrm>
            <a:off x="8033804" y="1642859"/>
            <a:ext cx="998056" cy="331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Selected network allowed by AKV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84ED5B-C28F-436F-A0FE-68361579DAF6}"/>
              </a:ext>
            </a:extLst>
          </p:cNvPr>
          <p:cNvSpPr/>
          <p:nvPr/>
        </p:nvSpPr>
        <p:spPr>
          <a:xfrm>
            <a:off x="3338372" y="2090029"/>
            <a:ext cx="998056" cy="331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Traffic tunneled through the proxy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C330603-3654-4B45-A16A-411FF1C08475}"/>
              </a:ext>
            </a:extLst>
          </p:cNvPr>
          <p:cNvGrpSpPr/>
          <p:nvPr/>
        </p:nvGrpSpPr>
        <p:grpSpPr>
          <a:xfrm>
            <a:off x="6764125" y="1957698"/>
            <a:ext cx="824149" cy="759550"/>
            <a:chOff x="10481348" y="5875433"/>
            <a:chExt cx="824149" cy="75955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AF11343-4514-4F42-9EE7-61780ADFCF2D}"/>
                </a:ext>
              </a:extLst>
            </p:cNvPr>
            <p:cNvSpPr/>
            <p:nvPr/>
          </p:nvSpPr>
          <p:spPr>
            <a:xfrm>
              <a:off x="10481348" y="6349232"/>
              <a:ext cx="82414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AAD Service Endpoint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FB03C613-9398-4369-8F81-C795E6F6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98905" y="5875433"/>
              <a:ext cx="476250" cy="4762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866FC5-D30A-4C10-9036-F04B11C8B927}"/>
              </a:ext>
            </a:extLst>
          </p:cNvPr>
          <p:cNvGrpSpPr/>
          <p:nvPr/>
        </p:nvGrpSpPr>
        <p:grpSpPr>
          <a:xfrm>
            <a:off x="1225419" y="2806641"/>
            <a:ext cx="1536545" cy="335403"/>
            <a:chOff x="5921387" y="5213520"/>
            <a:chExt cx="1536545" cy="33540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BFBF29-BAA6-4571-BDFF-ABF5A717E85C}"/>
                </a:ext>
              </a:extLst>
            </p:cNvPr>
            <p:cNvSpPr/>
            <p:nvPr/>
          </p:nvSpPr>
          <p:spPr>
            <a:xfrm>
              <a:off x="5921387" y="5213520"/>
              <a:ext cx="1536545" cy="3354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internet  denied</a:t>
              </a:r>
            </a:p>
          </p:txBody>
        </p:sp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5C37682E-BAAD-4F3A-9D98-F2DE8A07693B}"/>
                </a:ext>
              </a:extLst>
            </p:cNvPr>
            <p:cNvSpPr/>
            <p:nvPr/>
          </p:nvSpPr>
          <p:spPr>
            <a:xfrm>
              <a:off x="7241339" y="5310670"/>
              <a:ext cx="141638" cy="14110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62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2564A9FF0B1944AF513303B2F2A476" ma:contentTypeVersion="0" ma:contentTypeDescription="Create a new document." ma:contentTypeScope="" ma:versionID="7195a60309bb76be37dc0415bb5811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6a65b1dbdfbb1bb1152148147941d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BD182-C9ED-49A5-9C36-A2DB41E2F8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712E8C-4567-42DD-A849-ADB56BDEB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154398-16CA-4A0E-98C6-099E0E945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13487</TotalTime>
  <Words>99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</dc:title>
  <dc:creator>Sarkar, Abhinab</dc:creator>
  <cp:lastModifiedBy>Sarkar, Abhinab</cp:lastModifiedBy>
  <cp:revision>313</cp:revision>
  <dcterms:created xsi:type="dcterms:W3CDTF">2021-03-04T18:41:15Z</dcterms:created>
  <dcterms:modified xsi:type="dcterms:W3CDTF">2021-06-08T21:31:14Z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2021-05-03T14:57:20Z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acedb223-0f6c-4e0a-8dbb-1f9b081cc932</vt:lpwstr>
  </property>
  <property fmtid="{D5CDD505-2E9C-101B-9397-08002B2CF9AE}" pid="8" name="MSIP_Label_6abc3097-6d3f-4a3d-8128-f487b14e4b08_ContentBits">
    <vt:lpwstr>0</vt:lpwstr>
  </property>
</Properties>
</file>