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1F1-FAC0-D7E3-0730-AB4005B7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C8F7-0CB0-A617-5919-4A103EAC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DE49-991B-21D6-3C7C-D7EF445E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1C01-45B5-C8FF-4AA5-5A6527AD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DEFC-E3BF-92DB-A2D0-72BDD6FD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0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23EA-C337-DA24-529C-8ED5EA0D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F2DE-E830-82F7-8CBD-07713C9D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4E43-41BC-0B6A-D560-E4803C3D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60022-6DC2-CA3A-A999-925FDEF5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3E1-9B7E-328A-BC73-3DBF03B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0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403B-BA5E-2A66-D588-CA442C3E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763B1-C1DD-6D6F-E3F3-F51BE9C52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0D51-82B5-7BF5-20F9-572D583C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0780-402A-0113-BEB9-D8449B51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9A26-9C89-551B-302D-DC73411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4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3FE9-E254-4A09-25F6-B0B6DE43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8F87-207C-AAEB-E67A-958CE663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C8F9-9C31-F1B3-ABDD-E84533E3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586E-3CED-3D3E-FE69-D262BFFE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EE14-B214-15AD-261B-2C70784C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E4F-3734-9A69-31DC-81A820CB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686B-EB78-4356-A947-C060BF8D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AE5B-53A5-022B-E138-4958F930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D4BB-D6C3-B492-D930-DCD2355C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DB15-CB7A-CDB6-B791-0A298392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2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152C-8A9B-C57A-5F8C-4E0DC43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2246-72DB-8B52-F749-657935600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C9338-3057-6AA2-2E2D-CD89CF7C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E4A4-B75D-B6C7-3136-D3657DF3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960A-FA90-441B-9D7F-5F6854E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5DFB-E002-262A-FE9D-8CC55DBD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97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FD9-588A-51A1-55B1-EC54672F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F1C6-7F5C-F0F1-7448-A545E67F7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7811-1180-BC12-F7E1-F5F2C0F2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29816-592D-2E8D-CA83-879016BA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46820-1F50-E7BB-E6EB-0346CF16A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CCD1C-FB82-661F-A964-44F314CC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44030-2F1F-11E7-5C88-F2B4E97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9F888-8769-8BEC-4326-C7E13377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0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E754-9784-B5CF-4181-386F83FA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67BF1-F3EB-1FDF-586F-47F1A418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DCA32-ED15-FEC7-7295-7BA4F393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A6F6-F84A-92C6-F27C-0EB793C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2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815AB-9A43-85BE-D42D-F9EA8282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D2ABD-56EF-63B2-D075-40C23EAB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D429-CE88-4A5F-2DC1-68D3A716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2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BF45-837F-93A7-7F86-B953FB06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C6E8-0C84-6A2B-04B4-DC02F19D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ADE1-9FE1-13C9-E613-12ABA11B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0F2F-93CE-C6CC-B56F-A40ECB27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E2E4-782A-CCE0-931A-5602966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6ABF-1F4F-ED39-17A1-19A90727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4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CD25-3C8F-6F01-1EE7-F94F1239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07B85-643A-B142-7A1D-77FE11C2E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4DEF-99F6-EDC3-7B9E-1E442BEE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12B-A2EF-4FCE-A5B5-3AE67A58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CAEEE-8425-9DBF-6191-2D5B9704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498A-FFC8-A12A-0AE7-9F88DED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6318B-BA46-FB46-EBF9-D0969378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D323-758D-D236-CAA2-73FCE94D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4CF3-BCB3-72EC-5DC5-1B5544A63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41D1-9033-4AAD-8E7E-37DF04F92939}" type="datetimeFigureOut">
              <a:rPr lang="en-CA" smtClean="0"/>
              <a:t>2022-08-09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BFA4-43AD-2CE0-E958-980C8C2E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0497-0B6D-0AA7-040A-C8A5FF0DC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E4B1-5DB4-44CE-A956-4310CEF81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5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A11B7C-04D8-0BF4-898A-AD1108577229}"/>
              </a:ext>
            </a:extLst>
          </p:cNvPr>
          <p:cNvSpPr/>
          <p:nvPr/>
        </p:nvSpPr>
        <p:spPr>
          <a:xfrm>
            <a:off x="1396766" y="810469"/>
            <a:ext cx="1963025" cy="1363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97E14-62F2-C408-6F1E-93661D9C13E1}"/>
              </a:ext>
            </a:extLst>
          </p:cNvPr>
          <p:cNvGrpSpPr/>
          <p:nvPr/>
        </p:nvGrpSpPr>
        <p:grpSpPr>
          <a:xfrm>
            <a:off x="1124570" y="378272"/>
            <a:ext cx="1208407" cy="690064"/>
            <a:chOff x="4362719" y="591015"/>
            <a:chExt cx="1208407" cy="69006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8D7D2B5-4EFF-7472-8F3C-A677100CB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6437" y="591015"/>
              <a:ext cx="609600" cy="609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CF8BB4-5491-36C3-D318-7EF1D2CEC118}"/>
                </a:ext>
              </a:extLst>
            </p:cNvPr>
            <p:cNvSpPr/>
            <p:nvPr/>
          </p:nvSpPr>
          <p:spPr>
            <a:xfrm>
              <a:off x="4362719" y="1120152"/>
              <a:ext cx="1208407" cy="160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Azure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DCC2C-59D2-08DC-A662-9F94E19DD5FE}"/>
              </a:ext>
            </a:extLst>
          </p:cNvPr>
          <p:cNvGrpSpPr/>
          <p:nvPr/>
        </p:nvGrpSpPr>
        <p:grpSpPr>
          <a:xfrm>
            <a:off x="739694" y="1269033"/>
            <a:ext cx="1569579" cy="231500"/>
            <a:chOff x="4726359" y="2445465"/>
            <a:chExt cx="1569579" cy="231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D9C328-3AD9-5E97-F586-6CF874511197}"/>
                </a:ext>
              </a:extLst>
            </p:cNvPr>
            <p:cNvSpPr/>
            <p:nvPr/>
          </p:nvSpPr>
          <p:spPr>
            <a:xfrm>
              <a:off x="4836252" y="2445465"/>
              <a:ext cx="1413675" cy="23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dirty="0">
                  <a:solidFill>
                    <a:schemeClr val="tx1"/>
                  </a:solidFill>
                </a:rPr>
                <a:t>https/6380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12BA42-715D-97C0-A3EB-9F7A7C4CAC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6359" y="2655730"/>
              <a:ext cx="1569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4CA0B-B3B7-E545-8812-2CD505A8696E}"/>
              </a:ext>
            </a:extLst>
          </p:cNvPr>
          <p:cNvGrpSpPr/>
          <p:nvPr/>
        </p:nvGrpSpPr>
        <p:grpSpPr>
          <a:xfrm>
            <a:off x="2136398" y="1225134"/>
            <a:ext cx="798453" cy="750220"/>
            <a:chOff x="4095227" y="2755817"/>
            <a:chExt cx="798453" cy="7502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17260A-8D41-D449-FFB2-25A7B7A2D61D}"/>
                </a:ext>
              </a:extLst>
            </p:cNvPr>
            <p:cNvSpPr/>
            <p:nvPr/>
          </p:nvSpPr>
          <p:spPr>
            <a:xfrm>
              <a:off x="4095227" y="3178866"/>
              <a:ext cx="798453" cy="327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Azure Cache for Redis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4D6966D-F4C8-6C30-9CA9-970A0BA6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9838" y="2755817"/>
              <a:ext cx="476250" cy="4762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6F6C7A-FC5F-DEEF-0249-4C68C0E026B6}"/>
              </a:ext>
            </a:extLst>
          </p:cNvPr>
          <p:cNvGrpSpPr/>
          <p:nvPr/>
        </p:nvGrpSpPr>
        <p:grpSpPr>
          <a:xfrm>
            <a:off x="58129" y="1357523"/>
            <a:ext cx="1100765" cy="651708"/>
            <a:chOff x="2390268" y="2455549"/>
            <a:chExt cx="1100765" cy="6517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C1418E-19DD-D30E-B9FD-27AEDA31C5CC}"/>
                </a:ext>
              </a:extLst>
            </p:cNvPr>
            <p:cNvSpPr/>
            <p:nvPr/>
          </p:nvSpPr>
          <p:spPr>
            <a:xfrm>
              <a:off x="2390268" y="2808824"/>
              <a:ext cx="1100765" cy="29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800" dirty="0">
                  <a:solidFill>
                    <a:schemeClr val="tx1"/>
                  </a:solidFill>
                </a:rPr>
                <a:t>Local dev box running spring boot app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4E4B103-9C7D-73FC-B17C-0C6EE54A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9465" y="2455549"/>
              <a:ext cx="476250" cy="333375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42A0AF70-06D1-33AB-2AFA-1F68DB652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270" y="3268743"/>
            <a:ext cx="962909" cy="33151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E2D4DAE-3A3F-CB73-F26C-DB5ACFCCD973}"/>
              </a:ext>
            </a:extLst>
          </p:cNvPr>
          <p:cNvGrpSpPr/>
          <p:nvPr/>
        </p:nvGrpSpPr>
        <p:grpSpPr>
          <a:xfrm>
            <a:off x="7624685" y="5324801"/>
            <a:ext cx="646054" cy="655141"/>
            <a:chOff x="4095227" y="2755817"/>
            <a:chExt cx="798453" cy="7502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F6C1D8-42B0-96C6-BDAE-A9525C0EC03A}"/>
                </a:ext>
              </a:extLst>
            </p:cNvPr>
            <p:cNvSpPr/>
            <p:nvPr/>
          </p:nvSpPr>
          <p:spPr>
            <a:xfrm>
              <a:off x="4095227" y="3178866"/>
              <a:ext cx="798453" cy="327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600" dirty="0">
                  <a:solidFill>
                    <a:schemeClr val="tx1"/>
                  </a:solidFill>
                </a:rPr>
                <a:t>Azure Cache for Redis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381B5DE-5938-5709-8B8A-AB9B9F194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9838" y="2755817"/>
              <a:ext cx="476250" cy="4762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ECA676-329A-184B-F499-D0DAC37CDF7A}"/>
              </a:ext>
            </a:extLst>
          </p:cNvPr>
          <p:cNvGrpSpPr/>
          <p:nvPr/>
        </p:nvGrpSpPr>
        <p:grpSpPr>
          <a:xfrm>
            <a:off x="7110910" y="3758793"/>
            <a:ext cx="1673604" cy="750883"/>
            <a:chOff x="4975367" y="5323473"/>
            <a:chExt cx="1673604" cy="75088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423340-386B-4348-A418-1C10CFC3BD6B}"/>
                </a:ext>
              </a:extLst>
            </p:cNvPr>
            <p:cNvSpPr/>
            <p:nvPr/>
          </p:nvSpPr>
          <p:spPr>
            <a:xfrm>
              <a:off x="4975367" y="5323473"/>
              <a:ext cx="1673604" cy="7508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3" name="Google Shape;660;p35">
              <a:extLst>
                <a:ext uri="{FF2B5EF4-FFF2-40B4-BE49-F238E27FC236}">
                  <a16:creationId xmlns:a16="http://schemas.microsoft.com/office/drawing/2014/main" id="{6D182BDB-D95E-4C43-866F-08FBC1A36BC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38772" y="5565213"/>
              <a:ext cx="305415" cy="32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637;p35">
              <a:extLst>
                <a:ext uri="{FF2B5EF4-FFF2-40B4-BE49-F238E27FC236}">
                  <a16:creationId xmlns:a16="http://schemas.microsoft.com/office/drawing/2014/main" id="{B9A6B755-FEB4-A04E-A0F1-F23C0911745C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11430" y="5547507"/>
              <a:ext cx="305415" cy="334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638;p35">
              <a:extLst>
                <a:ext uri="{FF2B5EF4-FFF2-40B4-BE49-F238E27FC236}">
                  <a16:creationId xmlns:a16="http://schemas.microsoft.com/office/drawing/2014/main" id="{CE864656-9964-B84F-8B2F-0E3793AC0F72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195089" y="5571578"/>
              <a:ext cx="339653" cy="2861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B3ED281-1B4D-B341-BD27-FE5806D68E6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016" y="5738712"/>
              <a:ext cx="305415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4057BA-A8E7-D44D-9C92-422E907A4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75" y="5742709"/>
              <a:ext cx="31556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79">
              <a:extLst>
                <a:ext uri="{FF2B5EF4-FFF2-40B4-BE49-F238E27FC236}">
                  <a16:creationId xmlns:a16="http://schemas.microsoft.com/office/drawing/2014/main" id="{01F786DC-3866-E445-8C8F-D184FE70E24A}"/>
                </a:ext>
              </a:extLst>
            </p:cNvPr>
            <p:cNvSpPr txBox="1"/>
            <p:nvPr/>
          </p:nvSpPr>
          <p:spPr>
            <a:xfrm>
              <a:off x="5409902" y="5873952"/>
              <a:ext cx="7084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/>
                <a:t>Spring Boot App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62B8A4-5A92-E1FB-201C-0428A23DE5F9}"/>
              </a:ext>
            </a:extLst>
          </p:cNvPr>
          <p:cNvGrpSpPr/>
          <p:nvPr/>
        </p:nvGrpSpPr>
        <p:grpSpPr>
          <a:xfrm>
            <a:off x="5931174" y="3958291"/>
            <a:ext cx="622285" cy="662130"/>
            <a:chOff x="3693925" y="5503178"/>
            <a:chExt cx="622285" cy="662130"/>
          </a:xfrm>
        </p:grpSpPr>
        <p:pic>
          <p:nvPicPr>
            <p:cNvPr id="57" name="Graphic 10">
              <a:extLst>
                <a:ext uri="{FF2B5EF4-FFF2-40B4-BE49-F238E27FC236}">
                  <a16:creationId xmlns:a16="http://schemas.microsoft.com/office/drawing/2014/main" id="{1AA1B307-9A22-5C49-9E9A-FD8A1B9E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07054" y="5503178"/>
              <a:ext cx="396029" cy="396029"/>
            </a:xfrm>
            <a:prstGeom prst="rect">
              <a:avLst/>
            </a:prstGeom>
          </p:spPr>
        </p:pic>
        <p:sp>
          <p:nvSpPr>
            <p:cNvPr id="58" name="TextBox 14">
              <a:extLst>
                <a:ext uri="{FF2B5EF4-FFF2-40B4-BE49-F238E27FC236}">
                  <a16:creationId xmlns:a16="http://schemas.microsoft.com/office/drawing/2014/main" id="{A04868FF-9A9C-BD43-9F19-C3EA26273C39}"/>
                </a:ext>
              </a:extLst>
            </p:cNvPr>
            <p:cNvSpPr txBox="1"/>
            <p:nvPr/>
          </p:nvSpPr>
          <p:spPr>
            <a:xfrm>
              <a:off x="3693925" y="5888309"/>
              <a:ext cx="622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/>
                <a:t>AKS </a:t>
              </a:r>
            </a:p>
            <a:p>
              <a:pPr algn="ctr"/>
              <a:r>
                <a:rPr lang="en-US" sz="600" dirty="0"/>
                <a:t>Load Balancer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AE1EEB-6A42-E6EE-D2EA-1CD730733937}"/>
              </a:ext>
            </a:extLst>
          </p:cNvPr>
          <p:cNvGrpSpPr/>
          <p:nvPr/>
        </p:nvGrpSpPr>
        <p:grpSpPr>
          <a:xfrm>
            <a:off x="5664304" y="3564815"/>
            <a:ext cx="647880" cy="556417"/>
            <a:chOff x="2673377" y="5578216"/>
            <a:chExt cx="647880" cy="556417"/>
          </a:xfrm>
        </p:grpSpPr>
        <p:pic>
          <p:nvPicPr>
            <p:cNvPr id="60" name="Graphic 12">
              <a:extLst>
                <a:ext uri="{FF2B5EF4-FFF2-40B4-BE49-F238E27FC236}">
                  <a16:creationId xmlns:a16="http://schemas.microsoft.com/office/drawing/2014/main" id="{D72AC1DC-BEEB-C644-B48B-5E8E174A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74614" y="5578216"/>
              <a:ext cx="361102" cy="361102"/>
            </a:xfrm>
            <a:prstGeom prst="rect">
              <a:avLst/>
            </a:prstGeom>
          </p:spPr>
        </p:pic>
        <p:sp>
          <p:nvSpPr>
            <p:cNvPr id="61" name="TextBox 13">
              <a:extLst>
                <a:ext uri="{FF2B5EF4-FFF2-40B4-BE49-F238E27FC236}">
                  <a16:creationId xmlns:a16="http://schemas.microsoft.com/office/drawing/2014/main" id="{31CB11EC-8DF7-E542-BDA9-ACD664875F3C}"/>
                </a:ext>
              </a:extLst>
            </p:cNvPr>
            <p:cNvSpPr txBox="1"/>
            <p:nvPr/>
          </p:nvSpPr>
          <p:spPr>
            <a:xfrm>
              <a:off x="2673377" y="5857634"/>
              <a:ext cx="647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/>
                <a:t>Public IP for K8s Service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9BB217-C5FF-24B9-0BD6-A315D74AEA1E}"/>
              </a:ext>
            </a:extLst>
          </p:cNvPr>
          <p:cNvSpPr/>
          <p:nvPr/>
        </p:nvSpPr>
        <p:spPr>
          <a:xfrm>
            <a:off x="5095884" y="3289256"/>
            <a:ext cx="4145046" cy="2690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1888E78-6426-AE16-48BF-3FBF04143FCD}"/>
              </a:ext>
            </a:extLst>
          </p:cNvPr>
          <p:cNvGrpSpPr/>
          <p:nvPr/>
        </p:nvGrpSpPr>
        <p:grpSpPr>
          <a:xfrm>
            <a:off x="4805698" y="2875425"/>
            <a:ext cx="1208407" cy="690064"/>
            <a:chOff x="4362719" y="591015"/>
            <a:chExt cx="1208407" cy="690064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6F4BB4AD-65AE-3F05-F210-A36B9D18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6437" y="591015"/>
              <a:ext cx="609600" cy="609600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63A001-3B34-91DE-FA8E-7AC8A289058E}"/>
                </a:ext>
              </a:extLst>
            </p:cNvPr>
            <p:cNvSpPr/>
            <p:nvPr/>
          </p:nvSpPr>
          <p:spPr>
            <a:xfrm>
              <a:off x="4362719" y="1120152"/>
              <a:ext cx="1208407" cy="1609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Azure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73392CA-3801-1A40-A789-F01C82EDE2ED}"/>
              </a:ext>
            </a:extLst>
          </p:cNvPr>
          <p:cNvSpPr/>
          <p:nvPr/>
        </p:nvSpPr>
        <p:spPr>
          <a:xfrm>
            <a:off x="6595814" y="3447788"/>
            <a:ext cx="2335837" cy="1605248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0" name="Google Shape;637;p35">
            <a:extLst>
              <a:ext uri="{FF2B5EF4-FFF2-40B4-BE49-F238E27FC236}">
                <a16:creationId xmlns:a16="http://schemas.microsoft.com/office/drawing/2014/main" id="{62DBF73F-0825-FC13-B650-1C3F6A9C461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07153" y="3792839"/>
            <a:ext cx="305415" cy="33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637;p35">
            <a:extLst>
              <a:ext uri="{FF2B5EF4-FFF2-40B4-BE49-F238E27FC236}">
                <a16:creationId xmlns:a16="http://schemas.microsoft.com/office/drawing/2014/main" id="{A405221B-0031-A8F0-A594-C08F4733703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90783" y="3805979"/>
            <a:ext cx="305415" cy="334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9E482E-B8BC-ACB8-65ED-C2061AD2756B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>
            <a:off x="6440332" y="4156306"/>
            <a:ext cx="733983" cy="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DD13D36-BFDE-4690-07E9-B79F2779D3FF}"/>
              </a:ext>
            </a:extLst>
          </p:cNvPr>
          <p:cNvSpPr/>
          <p:nvPr/>
        </p:nvSpPr>
        <p:spPr>
          <a:xfrm>
            <a:off x="6584142" y="4014092"/>
            <a:ext cx="461423" cy="17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600" dirty="0">
                <a:solidFill>
                  <a:schemeClr val="tx1"/>
                </a:solidFill>
              </a:rPr>
              <a:t>http/80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4B6C6D-3426-0067-8C1C-17725F1B1700}"/>
              </a:ext>
            </a:extLst>
          </p:cNvPr>
          <p:cNvSpPr/>
          <p:nvPr/>
        </p:nvSpPr>
        <p:spPr>
          <a:xfrm>
            <a:off x="7876627" y="4830637"/>
            <a:ext cx="565679" cy="19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600" dirty="0">
                <a:solidFill>
                  <a:schemeClr val="tx1"/>
                </a:solidFill>
              </a:rPr>
              <a:t>https/6380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09DD8C-BAFA-9148-E980-5C01CC4BB5F3}"/>
              </a:ext>
            </a:extLst>
          </p:cNvPr>
          <p:cNvSpPr/>
          <p:nvPr/>
        </p:nvSpPr>
        <p:spPr>
          <a:xfrm>
            <a:off x="5142043" y="4014092"/>
            <a:ext cx="461423" cy="17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600" dirty="0">
                <a:solidFill>
                  <a:schemeClr val="tx1"/>
                </a:solidFill>
              </a:rPr>
              <a:t>http/80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099B4F-9609-A76C-B5EE-6E3839EBBEA4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7899681" y="4317090"/>
            <a:ext cx="10414" cy="1007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37" descr="User">
            <a:extLst>
              <a:ext uri="{FF2B5EF4-FFF2-40B4-BE49-F238E27FC236}">
                <a16:creationId xmlns:a16="http://schemas.microsoft.com/office/drawing/2014/main" id="{78AC40BA-83BA-C746-B197-5E56402D92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83635" y="3933102"/>
            <a:ext cx="447155" cy="447155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485D0C0-0674-9C80-CEF4-3580FDB63D42}"/>
              </a:ext>
            </a:extLst>
          </p:cNvPr>
          <p:cNvCxnSpPr>
            <a:cxnSpLocks/>
            <a:stCxn id="93" idx="3"/>
            <a:endCxn id="57" idx="1"/>
          </p:cNvCxnSpPr>
          <p:nvPr/>
        </p:nvCxnSpPr>
        <p:spPr>
          <a:xfrm flipV="1">
            <a:off x="4730790" y="4156306"/>
            <a:ext cx="1313513" cy="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0CF053B-A96A-C82C-4D91-9329B9EF0098}"/>
              </a:ext>
            </a:extLst>
          </p:cNvPr>
          <p:cNvSpPr/>
          <p:nvPr/>
        </p:nvSpPr>
        <p:spPr>
          <a:xfrm>
            <a:off x="4347108" y="4302196"/>
            <a:ext cx="461423" cy="171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600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6394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Sarkar</dc:creator>
  <cp:lastModifiedBy>Abhinab Sarkar</cp:lastModifiedBy>
  <cp:revision>1</cp:revision>
  <dcterms:created xsi:type="dcterms:W3CDTF">2022-08-09T18:38:11Z</dcterms:created>
  <dcterms:modified xsi:type="dcterms:W3CDTF">2022-08-09T18:38:58Z</dcterms:modified>
</cp:coreProperties>
</file>