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3" r:id="rId1"/>
  </p:sldMasterIdLst>
  <p:notesMasterIdLst>
    <p:notesMasterId r:id="rId11"/>
  </p:notesMasterIdLst>
  <p:sldIdLst>
    <p:sldId id="258" r:id="rId2"/>
    <p:sldId id="259" r:id="rId3"/>
    <p:sldId id="260" r:id="rId4"/>
    <p:sldId id="265" r:id="rId5"/>
    <p:sldId id="261" r:id="rId6"/>
    <p:sldId id="262" r:id="rId7"/>
    <p:sldId id="266" r:id="rId8"/>
    <p:sldId id="267" r:id="rId9"/>
    <p:sldId id="268" r:id="rId10"/>
  </p:sldIdLst>
  <p:sldSz cx="19021425" cy="10699750"/>
  <p:notesSz cx="7556500" cy="106997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1" userDrawn="1">
          <p15:clr>
            <a:srgbClr val="A4A3A4"/>
          </p15:clr>
        </p15:guide>
        <p15:guide id="2" pos="544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552" autoAdjust="0"/>
  </p:normalViewPr>
  <p:slideViewPr>
    <p:cSldViewPr>
      <p:cViewPr varScale="1">
        <p:scale>
          <a:sx n="57" d="100"/>
          <a:sy n="57" d="100"/>
        </p:scale>
        <p:origin x="432" y="72"/>
      </p:cViewPr>
      <p:guideLst>
        <p:guide orient="horz" pos="2871"/>
        <p:guide pos="544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039578" y="3923243"/>
            <a:ext cx="13909415" cy="3530357"/>
          </a:xfrm>
        </p:spPr>
        <p:txBody>
          <a:bodyPr anchor="b">
            <a:normAutofit/>
          </a:bodyPr>
          <a:lstStyle>
            <a:lvl1pPr>
              <a:defRPr sz="8425"/>
            </a:lvl1pPr>
          </a:lstStyle>
          <a:p>
            <a:r>
              <a:rPr lang="en-US" smtClean="0"/>
              <a:t>Click to edit Master title style</a:t>
            </a:r>
            <a:endParaRPr lang="en-US" dirty="0"/>
          </a:p>
        </p:txBody>
      </p:sp>
      <p:sp>
        <p:nvSpPr>
          <p:cNvPr id="3" name="Subtitle 2"/>
          <p:cNvSpPr>
            <a:spLocks noGrp="1"/>
          </p:cNvSpPr>
          <p:nvPr>
            <p:ph type="subTitle" idx="1"/>
          </p:nvPr>
        </p:nvSpPr>
        <p:spPr>
          <a:xfrm>
            <a:off x="4039578" y="7453597"/>
            <a:ext cx="13909415" cy="1757210"/>
          </a:xfrm>
        </p:spPr>
        <p:txBody>
          <a:bodyPr anchor="t"/>
          <a:lstStyle>
            <a:lvl1pPr marL="0" indent="0" algn="l">
              <a:buNone/>
              <a:defRPr>
                <a:solidFill>
                  <a:schemeClr val="tx1">
                    <a:lumMod val="65000"/>
                    <a:lumOff val="35000"/>
                  </a:schemeClr>
                </a:solidFill>
              </a:defRPr>
            </a:lvl1pPr>
            <a:lvl2pPr marL="713323" indent="0" algn="ctr">
              <a:buNone/>
              <a:defRPr>
                <a:solidFill>
                  <a:schemeClr val="tx1">
                    <a:tint val="75000"/>
                  </a:schemeClr>
                </a:solidFill>
              </a:defRPr>
            </a:lvl2pPr>
            <a:lvl3pPr marL="1426647" indent="0" algn="ctr">
              <a:buNone/>
              <a:defRPr>
                <a:solidFill>
                  <a:schemeClr val="tx1">
                    <a:tint val="75000"/>
                  </a:schemeClr>
                </a:solidFill>
              </a:defRPr>
            </a:lvl3pPr>
            <a:lvl4pPr marL="2139970" indent="0" algn="ctr">
              <a:buNone/>
              <a:defRPr>
                <a:solidFill>
                  <a:schemeClr val="tx1">
                    <a:tint val="75000"/>
                  </a:schemeClr>
                </a:solidFill>
              </a:defRPr>
            </a:lvl4pPr>
            <a:lvl5pPr marL="2853294" indent="0" algn="ctr">
              <a:buNone/>
              <a:defRPr>
                <a:solidFill>
                  <a:schemeClr val="tx1">
                    <a:tint val="75000"/>
                  </a:schemeClr>
                </a:solidFill>
              </a:defRPr>
            </a:lvl5pPr>
            <a:lvl6pPr marL="3566617" indent="0" algn="ctr">
              <a:buNone/>
              <a:defRPr>
                <a:solidFill>
                  <a:schemeClr val="tx1">
                    <a:tint val="75000"/>
                  </a:schemeClr>
                </a:solidFill>
              </a:defRPr>
            </a:lvl6pPr>
            <a:lvl7pPr marL="4279941" indent="0" algn="ctr">
              <a:buNone/>
              <a:defRPr>
                <a:solidFill>
                  <a:schemeClr val="tx1">
                    <a:tint val="75000"/>
                  </a:schemeClr>
                </a:solidFill>
              </a:defRPr>
            </a:lvl7pPr>
            <a:lvl8pPr marL="4993264" indent="0" algn="ctr">
              <a:buNone/>
              <a:defRPr>
                <a:solidFill>
                  <a:schemeClr val="tx1">
                    <a:tint val="75000"/>
                  </a:schemeClr>
                </a:solidFill>
              </a:defRPr>
            </a:lvl8pPr>
            <a:lvl9pPr marL="5706588"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6745945"/>
            <a:ext cx="2721930" cy="1214743"/>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829711" y="7066922"/>
            <a:ext cx="1216558" cy="569663"/>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1075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4039576" y="951089"/>
            <a:ext cx="13909415" cy="4863160"/>
          </a:xfrm>
        </p:spPr>
        <p:txBody>
          <a:bodyPr anchor="ctr">
            <a:normAutofit/>
          </a:bodyPr>
          <a:lstStyle>
            <a:lvl1pPr algn="l">
              <a:defRPr sz="748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039576" y="6793118"/>
            <a:ext cx="13909415" cy="2427436"/>
          </a:xfrm>
        </p:spPr>
        <p:txBody>
          <a:bodyPr anchor="ctr">
            <a:normAutofit/>
          </a:bodyPr>
          <a:lstStyle>
            <a:lvl1pPr marL="0" indent="0" algn="l">
              <a:buNone/>
              <a:defRPr sz="2808">
                <a:solidFill>
                  <a:schemeClr val="tx1">
                    <a:lumMod val="65000"/>
                    <a:lumOff val="35000"/>
                  </a:schemeClr>
                </a:solidFill>
              </a:defRPr>
            </a:lvl1pPr>
            <a:lvl2pPr marL="713323" indent="0">
              <a:buNone/>
              <a:defRPr sz="2808">
                <a:solidFill>
                  <a:schemeClr val="tx1">
                    <a:tint val="75000"/>
                  </a:schemeClr>
                </a:solidFill>
              </a:defRPr>
            </a:lvl2pPr>
            <a:lvl3pPr marL="1426647" indent="0">
              <a:buNone/>
              <a:defRPr sz="2496">
                <a:solidFill>
                  <a:schemeClr val="tx1">
                    <a:tint val="75000"/>
                  </a:schemeClr>
                </a:solidFill>
              </a:defRPr>
            </a:lvl3pPr>
            <a:lvl4pPr marL="2139970" indent="0">
              <a:buNone/>
              <a:defRPr sz="2184">
                <a:solidFill>
                  <a:schemeClr val="tx1">
                    <a:tint val="75000"/>
                  </a:schemeClr>
                </a:solidFill>
              </a:defRPr>
            </a:lvl4pPr>
            <a:lvl5pPr marL="2853294" indent="0">
              <a:buNone/>
              <a:defRPr sz="2184">
                <a:solidFill>
                  <a:schemeClr val="tx1">
                    <a:tint val="75000"/>
                  </a:schemeClr>
                </a:solidFill>
              </a:defRPr>
            </a:lvl5pPr>
            <a:lvl6pPr marL="3566617" indent="0">
              <a:buNone/>
              <a:defRPr sz="2184">
                <a:solidFill>
                  <a:schemeClr val="tx1">
                    <a:tint val="75000"/>
                  </a:schemeClr>
                </a:solidFill>
              </a:defRPr>
            </a:lvl6pPr>
            <a:lvl7pPr marL="4279941" indent="0">
              <a:buNone/>
              <a:defRPr sz="2184">
                <a:solidFill>
                  <a:schemeClr val="tx1">
                    <a:tint val="75000"/>
                  </a:schemeClr>
                </a:solidFill>
              </a:defRPr>
            </a:lvl7pPr>
            <a:lvl8pPr marL="4993264" indent="0">
              <a:buNone/>
              <a:defRPr sz="2184">
                <a:solidFill>
                  <a:schemeClr val="tx1">
                    <a:tint val="75000"/>
                  </a:schemeClr>
                </a:solidFill>
              </a:defRPr>
            </a:lvl8pPr>
            <a:lvl9pPr marL="5706588" indent="0">
              <a:buNone/>
              <a:defRPr sz="2184">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6535" y="4958542"/>
            <a:ext cx="2478350" cy="79147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829711" y="5061458"/>
            <a:ext cx="1216558" cy="569663"/>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54405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46366" y="951089"/>
            <a:ext cx="13095836" cy="4517672"/>
          </a:xfrm>
        </p:spPr>
        <p:txBody>
          <a:bodyPr anchor="ctr">
            <a:normAutofit/>
          </a:bodyPr>
          <a:lstStyle>
            <a:lvl1pPr algn="l">
              <a:defRPr sz="7489"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5109530" y="5468761"/>
            <a:ext cx="11758202" cy="594431"/>
          </a:xfrm>
        </p:spPr>
        <p:txBody>
          <a:bodyPr anchor="ctr">
            <a:noAutofit/>
          </a:bodyPr>
          <a:lstStyle>
            <a:lvl1pPr marL="0" indent="0">
              <a:buFontTx/>
              <a:buNone/>
              <a:defRPr sz="2496">
                <a:solidFill>
                  <a:schemeClr val="tx1">
                    <a:lumMod val="50000"/>
                    <a:lumOff val="50000"/>
                  </a:schemeClr>
                </a:solidFill>
              </a:defRPr>
            </a:lvl1pPr>
            <a:lvl2pPr marL="713323" indent="0">
              <a:buFontTx/>
              <a:buNone/>
              <a:defRPr/>
            </a:lvl2pPr>
            <a:lvl3pPr marL="1426647" indent="0">
              <a:buFontTx/>
              <a:buNone/>
              <a:defRPr/>
            </a:lvl3pPr>
            <a:lvl4pPr marL="2139970" indent="0">
              <a:buFontTx/>
              <a:buNone/>
              <a:defRPr/>
            </a:lvl4pPr>
            <a:lvl5pPr marL="2853294" indent="0">
              <a:buFontTx/>
              <a:buNone/>
              <a:defRPr/>
            </a:lvl5pPr>
          </a:lstStyle>
          <a:p>
            <a:pPr lvl="0"/>
            <a:r>
              <a:rPr lang="en-US" smtClean="0"/>
              <a:t>Edit Master text styles</a:t>
            </a:r>
          </a:p>
        </p:txBody>
      </p:sp>
      <p:sp>
        <p:nvSpPr>
          <p:cNvPr id="3" name="Text Placeholder 2"/>
          <p:cNvSpPr>
            <a:spLocks noGrp="1"/>
          </p:cNvSpPr>
          <p:nvPr>
            <p:ph type="body" idx="1"/>
          </p:nvPr>
        </p:nvSpPr>
        <p:spPr>
          <a:xfrm>
            <a:off x="4039576" y="6793118"/>
            <a:ext cx="13909415" cy="2427436"/>
          </a:xfrm>
        </p:spPr>
        <p:txBody>
          <a:bodyPr anchor="ctr">
            <a:normAutofit/>
          </a:bodyPr>
          <a:lstStyle>
            <a:lvl1pPr marL="0" indent="0" algn="l">
              <a:buNone/>
              <a:defRPr sz="2808">
                <a:solidFill>
                  <a:schemeClr val="tx1">
                    <a:lumMod val="65000"/>
                    <a:lumOff val="35000"/>
                  </a:schemeClr>
                </a:solidFill>
              </a:defRPr>
            </a:lvl1pPr>
            <a:lvl2pPr marL="713323" indent="0">
              <a:buNone/>
              <a:defRPr sz="2808">
                <a:solidFill>
                  <a:schemeClr val="tx1">
                    <a:tint val="75000"/>
                  </a:schemeClr>
                </a:solidFill>
              </a:defRPr>
            </a:lvl2pPr>
            <a:lvl3pPr marL="1426647" indent="0">
              <a:buNone/>
              <a:defRPr sz="2496">
                <a:solidFill>
                  <a:schemeClr val="tx1">
                    <a:tint val="75000"/>
                  </a:schemeClr>
                </a:solidFill>
              </a:defRPr>
            </a:lvl3pPr>
            <a:lvl4pPr marL="2139970" indent="0">
              <a:buNone/>
              <a:defRPr sz="2184">
                <a:solidFill>
                  <a:schemeClr val="tx1">
                    <a:tint val="75000"/>
                  </a:schemeClr>
                </a:solidFill>
              </a:defRPr>
            </a:lvl4pPr>
            <a:lvl5pPr marL="2853294" indent="0">
              <a:buNone/>
              <a:defRPr sz="2184">
                <a:solidFill>
                  <a:schemeClr val="tx1">
                    <a:tint val="75000"/>
                  </a:schemeClr>
                </a:solidFill>
              </a:defRPr>
            </a:lvl5pPr>
            <a:lvl6pPr marL="3566617" indent="0">
              <a:buNone/>
              <a:defRPr sz="2184">
                <a:solidFill>
                  <a:schemeClr val="tx1">
                    <a:tint val="75000"/>
                  </a:schemeClr>
                </a:solidFill>
              </a:defRPr>
            </a:lvl6pPr>
            <a:lvl7pPr marL="4279941" indent="0">
              <a:buNone/>
              <a:defRPr sz="2184">
                <a:solidFill>
                  <a:schemeClr val="tx1">
                    <a:tint val="75000"/>
                  </a:schemeClr>
                </a:solidFill>
              </a:defRPr>
            </a:lvl7pPr>
            <a:lvl8pPr marL="4993264" indent="0">
              <a:buNone/>
              <a:defRPr sz="2184">
                <a:solidFill>
                  <a:schemeClr val="tx1">
                    <a:tint val="75000"/>
                  </a:schemeClr>
                </a:solidFill>
              </a:defRPr>
            </a:lvl8pPr>
            <a:lvl9pPr marL="5706588" indent="0">
              <a:buNone/>
              <a:defRPr sz="2184">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6535" y="4958542"/>
            <a:ext cx="2478350" cy="79147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829711" y="5061458"/>
            <a:ext cx="1216558" cy="569663"/>
          </a:xfrm>
        </p:spPr>
        <p:txBody>
          <a:bodyPr/>
          <a:lstStyle/>
          <a:p>
            <a:fld id="{B6F15528-21DE-4FAA-801E-634DDDAF4B2B}" type="slidenum">
              <a:rPr lang="en-US" smtClean="0"/>
              <a:t>‹#›</a:t>
            </a:fld>
            <a:endParaRPr lang="en-US"/>
          </a:p>
        </p:txBody>
      </p:sp>
      <p:sp>
        <p:nvSpPr>
          <p:cNvPr id="14" name="TextBox 13"/>
          <p:cNvSpPr txBox="1"/>
          <p:nvPr/>
        </p:nvSpPr>
        <p:spPr>
          <a:xfrm>
            <a:off x="3849923" y="1011008"/>
            <a:ext cx="951071" cy="912359"/>
          </a:xfrm>
          <a:prstGeom prst="rect">
            <a:avLst/>
          </a:prstGeom>
        </p:spPr>
        <p:txBody>
          <a:bodyPr vert="horz" lIns="142661" tIns="71330" rIns="142661" bIns="71330" rtlCol="0" anchor="ctr">
            <a:noAutofit/>
          </a:bodyPr>
          <a:lstStyle/>
          <a:p>
            <a:pPr lvl="0"/>
            <a:r>
              <a:rPr lang="en-US" sz="12482" baseline="0" dirty="0">
                <a:ln w="3175" cmpd="sng">
                  <a:noFill/>
                </a:ln>
                <a:solidFill>
                  <a:schemeClr val="accent1"/>
                </a:solidFill>
                <a:effectLst/>
                <a:latin typeface="Arial"/>
              </a:rPr>
              <a:t>“</a:t>
            </a:r>
          </a:p>
        </p:txBody>
      </p:sp>
      <p:sp>
        <p:nvSpPr>
          <p:cNvPr id="15" name="TextBox 14"/>
          <p:cNvSpPr txBox="1"/>
          <p:nvPr/>
        </p:nvSpPr>
        <p:spPr>
          <a:xfrm>
            <a:off x="17340906" y="4532815"/>
            <a:ext cx="951071" cy="912359"/>
          </a:xfrm>
          <a:prstGeom prst="rect">
            <a:avLst/>
          </a:prstGeom>
        </p:spPr>
        <p:txBody>
          <a:bodyPr vert="horz" lIns="142661" tIns="71330" rIns="142661" bIns="71330" rtlCol="0" anchor="ctr">
            <a:noAutofit/>
          </a:bodyPr>
          <a:lstStyle/>
          <a:p>
            <a:pPr lvl="0"/>
            <a:r>
              <a:rPr lang="en-US" sz="12482"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96917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4039577" y="3804356"/>
            <a:ext cx="13909417" cy="4251263"/>
          </a:xfrm>
        </p:spPr>
        <p:txBody>
          <a:bodyPr anchor="b">
            <a:normAutofit/>
          </a:bodyPr>
          <a:lstStyle>
            <a:lvl1pPr algn="l">
              <a:defRPr sz="7489" b="0"/>
            </a:lvl1pPr>
          </a:lstStyle>
          <a:p>
            <a:r>
              <a:rPr lang="en-US" smtClean="0"/>
              <a:t>Click to edit Master title style</a:t>
            </a:r>
            <a:endParaRPr lang="en-US" dirty="0"/>
          </a:p>
        </p:txBody>
      </p:sp>
      <p:sp>
        <p:nvSpPr>
          <p:cNvPr id="4" name="Text Placeholder 3"/>
          <p:cNvSpPr>
            <a:spLocks noGrp="1"/>
          </p:cNvSpPr>
          <p:nvPr>
            <p:ph type="body" sz="half" idx="2"/>
          </p:nvPr>
        </p:nvSpPr>
        <p:spPr>
          <a:xfrm>
            <a:off x="4039577" y="8084256"/>
            <a:ext cx="13909417" cy="1138345"/>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6535" y="7663201"/>
            <a:ext cx="2478350" cy="79147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829711" y="7774539"/>
            <a:ext cx="1216558" cy="569663"/>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021312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4446366" y="951089"/>
            <a:ext cx="13095836" cy="4517672"/>
          </a:xfrm>
        </p:spPr>
        <p:txBody>
          <a:bodyPr anchor="ctr">
            <a:normAutofit/>
          </a:bodyPr>
          <a:lstStyle>
            <a:lvl1pPr algn="l">
              <a:defRPr sz="7489"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4039575" y="6776508"/>
            <a:ext cx="13909417" cy="1307747"/>
          </a:xfrm>
        </p:spPr>
        <p:txBody>
          <a:bodyPr anchor="b">
            <a:noAutofit/>
          </a:bodyPr>
          <a:lstStyle>
            <a:lvl1pPr marL="0" indent="0">
              <a:buFontTx/>
              <a:buNone/>
              <a:defRPr sz="3744">
                <a:solidFill>
                  <a:schemeClr val="accent1"/>
                </a:solidFill>
              </a:defRPr>
            </a:lvl1pPr>
            <a:lvl2pPr marL="713323" indent="0">
              <a:buFontTx/>
              <a:buNone/>
              <a:defRPr/>
            </a:lvl2pPr>
            <a:lvl3pPr marL="1426647" indent="0">
              <a:buFontTx/>
              <a:buNone/>
              <a:defRPr/>
            </a:lvl3pPr>
            <a:lvl4pPr marL="2139970" indent="0">
              <a:buFontTx/>
              <a:buNone/>
              <a:defRPr/>
            </a:lvl4pPr>
            <a:lvl5pPr marL="2853294"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4039577" y="8084256"/>
            <a:ext cx="13909417" cy="1138345"/>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6535" y="7663201"/>
            <a:ext cx="2478350" cy="79147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829711" y="7774539"/>
            <a:ext cx="1216558" cy="569663"/>
          </a:xfrm>
        </p:spPr>
        <p:txBody>
          <a:bodyPr/>
          <a:lstStyle/>
          <a:p>
            <a:fld id="{B6F15528-21DE-4FAA-801E-634DDDAF4B2B}" type="slidenum">
              <a:rPr lang="en-US" smtClean="0"/>
              <a:t>‹#›</a:t>
            </a:fld>
            <a:endParaRPr lang="en-US"/>
          </a:p>
        </p:txBody>
      </p:sp>
      <p:sp>
        <p:nvSpPr>
          <p:cNvPr id="17" name="TextBox 16"/>
          <p:cNvSpPr txBox="1"/>
          <p:nvPr/>
        </p:nvSpPr>
        <p:spPr>
          <a:xfrm>
            <a:off x="3849923" y="1011008"/>
            <a:ext cx="951071" cy="912359"/>
          </a:xfrm>
          <a:prstGeom prst="rect">
            <a:avLst/>
          </a:prstGeom>
        </p:spPr>
        <p:txBody>
          <a:bodyPr vert="horz" lIns="142661" tIns="71330" rIns="142661" bIns="71330" rtlCol="0" anchor="ctr">
            <a:noAutofit/>
          </a:bodyPr>
          <a:lstStyle/>
          <a:p>
            <a:pPr lvl="0"/>
            <a:r>
              <a:rPr lang="en-US" sz="12482" baseline="0" dirty="0">
                <a:ln w="3175" cmpd="sng">
                  <a:noFill/>
                </a:ln>
                <a:solidFill>
                  <a:schemeClr val="accent1"/>
                </a:solidFill>
                <a:effectLst/>
                <a:latin typeface="Arial"/>
              </a:rPr>
              <a:t>“</a:t>
            </a:r>
          </a:p>
        </p:txBody>
      </p:sp>
      <p:sp>
        <p:nvSpPr>
          <p:cNvPr id="18" name="TextBox 17"/>
          <p:cNvSpPr txBox="1"/>
          <p:nvPr/>
        </p:nvSpPr>
        <p:spPr>
          <a:xfrm>
            <a:off x="17340906" y="4532815"/>
            <a:ext cx="951071" cy="912359"/>
          </a:xfrm>
          <a:prstGeom prst="rect">
            <a:avLst/>
          </a:prstGeom>
        </p:spPr>
        <p:txBody>
          <a:bodyPr vert="horz" lIns="142661" tIns="71330" rIns="142661" bIns="71330" rtlCol="0" anchor="ctr">
            <a:noAutofit/>
          </a:bodyPr>
          <a:lstStyle/>
          <a:p>
            <a:pPr lvl="0"/>
            <a:r>
              <a:rPr lang="en-US" sz="12482"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31968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4039576" y="978871"/>
            <a:ext cx="13909415" cy="4493365"/>
          </a:xfrm>
        </p:spPr>
        <p:txBody>
          <a:bodyPr anchor="ctr">
            <a:normAutofit/>
          </a:bodyPr>
          <a:lstStyle>
            <a:lvl1pPr algn="l">
              <a:defRPr sz="7489"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4039575" y="6776508"/>
            <a:ext cx="13909417" cy="1307747"/>
          </a:xfrm>
        </p:spPr>
        <p:txBody>
          <a:bodyPr anchor="b">
            <a:noAutofit/>
          </a:bodyPr>
          <a:lstStyle>
            <a:lvl1pPr marL="0" indent="0">
              <a:buFontTx/>
              <a:buNone/>
              <a:defRPr sz="3744">
                <a:solidFill>
                  <a:schemeClr val="accent1"/>
                </a:solidFill>
              </a:defRPr>
            </a:lvl1pPr>
            <a:lvl2pPr marL="713323" indent="0">
              <a:buFontTx/>
              <a:buNone/>
              <a:defRPr/>
            </a:lvl2pPr>
            <a:lvl3pPr marL="1426647" indent="0">
              <a:buFontTx/>
              <a:buNone/>
              <a:defRPr/>
            </a:lvl3pPr>
            <a:lvl4pPr marL="2139970" indent="0">
              <a:buFontTx/>
              <a:buNone/>
              <a:defRPr/>
            </a:lvl4pPr>
            <a:lvl5pPr marL="2853294"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4039577" y="8084256"/>
            <a:ext cx="13909417" cy="1138345"/>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6535" y="7663201"/>
            <a:ext cx="2478350" cy="79147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829711" y="7774539"/>
            <a:ext cx="1216558" cy="569663"/>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69035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6535" y="1114558"/>
            <a:ext cx="2478350" cy="79147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72963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501360" y="978869"/>
            <a:ext cx="3444202" cy="8243733"/>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039575" y="978869"/>
            <a:ext cx="10105132" cy="82437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6535" y="1114558"/>
            <a:ext cx="2478350" cy="79147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89767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45369" y="973727"/>
            <a:ext cx="13903624" cy="1998426"/>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039575" y="3328811"/>
            <a:ext cx="13909417" cy="589379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6535" y="1114558"/>
            <a:ext cx="2478350" cy="79147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836499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39576" y="3212031"/>
            <a:ext cx="13909415" cy="2291600"/>
          </a:xfrm>
        </p:spPr>
        <p:txBody>
          <a:bodyPr anchor="b"/>
          <a:lstStyle>
            <a:lvl1pPr algn="l">
              <a:defRPr sz="6241"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039576" y="5507655"/>
            <a:ext cx="13909415" cy="1342383"/>
          </a:xfrm>
        </p:spPr>
        <p:txBody>
          <a:bodyPr anchor="t"/>
          <a:lstStyle>
            <a:lvl1pPr marL="0" indent="0" algn="l">
              <a:buNone/>
              <a:defRPr sz="3120">
                <a:solidFill>
                  <a:schemeClr val="tx1">
                    <a:lumMod val="65000"/>
                    <a:lumOff val="35000"/>
                  </a:schemeClr>
                </a:solidFill>
              </a:defRPr>
            </a:lvl1pPr>
            <a:lvl2pPr marL="713323" indent="0">
              <a:buNone/>
              <a:defRPr sz="2808">
                <a:solidFill>
                  <a:schemeClr val="tx1">
                    <a:tint val="75000"/>
                  </a:schemeClr>
                </a:solidFill>
              </a:defRPr>
            </a:lvl2pPr>
            <a:lvl3pPr marL="1426647" indent="0">
              <a:buNone/>
              <a:defRPr sz="2496">
                <a:solidFill>
                  <a:schemeClr val="tx1">
                    <a:tint val="75000"/>
                  </a:schemeClr>
                </a:solidFill>
              </a:defRPr>
            </a:lvl3pPr>
            <a:lvl4pPr marL="2139970" indent="0">
              <a:buNone/>
              <a:defRPr sz="2184">
                <a:solidFill>
                  <a:schemeClr val="tx1">
                    <a:tint val="75000"/>
                  </a:schemeClr>
                </a:solidFill>
              </a:defRPr>
            </a:lvl4pPr>
            <a:lvl5pPr marL="2853294" indent="0">
              <a:buNone/>
              <a:defRPr sz="2184">
                <a:solidFill>
                  <a:schemeClr val="tx1">
                    <a:tint val="75000"/>
                  </a:schemeClr>
                </a:solidFill>
              </a:defRPr>
            </a:lvl5pPr>
            <a:lvl6pPr marL="3566617" indent="0">
              <a:buNone/>
              <a:defRPr sz="2184">
                <a:solidFill>
                  <a:schemeClr val="tx1">
                    <a:tint val="75000"/>
                  </a:schemeClr>
                </a:solidFill>
              </a:defRPr>
            </a:lvl6pPr>
            <a:lvl7pPr marL="4279941" indent="0">
              <a:buNone/>
              <a:defRPr sz="2184">
                <a:solidFill>
                  <a:schemeClr val="tx1">
                    <a:tint val="75000"/>
                  </a:schemeClr>
                </a:solidFill>
              </a:defRPr>
            </a:lvl7pPr>
            <a:lvl8pPr marL="4993264" indent="0">
              <a:buNone/>
              <a:defRPr sz="2184">
                <a:solidFill>
                  <a:schemeClr val="tx1">
                    <a:tint val="75000"/>
                  </a:schemeClr>
                </a:solidFill>
              </a:defRPr>
            </a:lvl8pPr>
            <a:lvl9pPr marL="5706588" indent="0">
              <a:buNone/>
              <a:defRPr sz="2184">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6535" y="4958542"/>
            <a:ext cx="2478350" cy="79147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829711" y="5061458"/>
            <a:ext cx="1216558" cy="569663"/>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725175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39575" y="3328811"/>
            <a:ext cx="6730302" cy="589379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1218689" y="3317300"/>
            <a:ext cx="6730302" cy="589379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6535" y="1114558"/>
            <a:ext cx="2478350" cy="79147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829711" y="1229086"/>
            <a:ext cx="1216558" cy="569663"/>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030545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585881" y="3077782"/>
            <a:ext cx="6229286" cy="899075"/>
          </a:xfrm>
        </p:spPr>
        <p:txBody>
          <a:bodyPr anchor="b">
            <a:noAutofit/>
          </a:bodyPr>
          <a:lstStyle>
            <a:lvl1pPr marL="0" indent="0">
              <a:buNone/>
              <a:defRPr sz="3744" b="0"/>
            </a:lvl1pPr>
            <a:lvl2pPr marL="713323" indent="0">
              <a:buNone/>
              <a:defRPr sz="3120" b="1"/>
            </a:lvl2pPr>
            <a:lvl3pPr marL="1426647" indent="0">
              <a:buNone/>
              <a:defRPr sz="2808" b="1"/>
            </a:lvl3pPr>
            <a:lvl4pPr marL="2139970" indent="0">
              <a:buNone/>
              <a:defRPr sz="2496" b="1"/>
            </a:lvl4pPr>
            <a:lvl5pPr marL="2853294" indent="0">
              <a:buNone/>
              <a:defRPr sz="2496" b="1"/>
            </a:lvl5pPr>
            <a:lvl6pPr marL="3566617" indent="0">
              <a:buNone/>
              <a:defRPr sz="2496" b="1"/>
            </a:lvl6pPr>
            <a:lvl7pPr marL="4279941" indent="0">
              <a:buNone/>
              <a:defRPr sz="2496" b="1"/>
            </a:lvl7pPr>
            <a:lvl8pPr marL="4993264" indent="0">
              <a:buNone/>
              <a:defRPr sz="2496" b="1"/>
            </a:lvl8pPr>
            <a:lvl9pPr marL="5706588" indent="0">
              <a:buNone/>
              <a:defRPr sz="2496" b="1"/>
            </a:lvl9pPr>
          </a:lstStyle>
          <a:p>
            <a:pPr lvl="0"/>
            <a:r>
              <a:rPr lang="en-US" smtClean="0"/>
              <a:t>Edit Master text styles</a:t>
            </a:r>
          </a:p>
        </p:txBody>
      </p:sp>
      <p:sp>
        <p:nvSpPr>
          <p:cNvPr id="4" name="Content Placeholder 3"/>
          <p:cNvSpPr>
            <a:spLocks noGrp="1"/>
          </p:cNvSpPr>
          <p:nvPr>
            <p:ph sz="half" idx="2"/>
          </p:nvPr>
        </p:nvSpPr>
        <p:spPr>
          <a:xfrm>
            <a:off x="4039576" y="3976859"/>
            <a:ext cx="6775592" cy="5232955"/>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1711515" y="3072746"/>
            <a:ext cx="6239066" cy="899075"/>
          </a:xfrm>
        </p:spPr>
        <p:txBody>
          <a:bodyPr anchor="b">
            <a:noAutofit/>
          </a:bodyPr>
          <a:lstStyle>
            <a:lvl1pPr marL="0" indent="0">
              <a:buNone/>
              <a:defRPr sz="3744" b="0"/>
            </a:lvl1pPr>
            <a:lvl2pPr marL="713323" indent="0">
              <a:buNone/>
              <a:defRPr sz="3120" b="1"/>
            </a:lvl2pPr>
            <a:lvl3pPr marL="1426647" indent="0">
              <a:buNone/>
              <a:defRPr sz="2808" b="1"/>
            </a:lvl3pPr>
            <a:lvl4pPr marL="2139970" indent="0">
              <a:buNone/>
              <a:defRPr sz="2496" b="1"/>
            </a:lvl4pPr>
            <a:lvl5pPr marL="2853294" indent="0">
              <a:buNone/>
              <a:defRPr sz="2496" b="1"/>
            </a:lvl5pPr>
            <a:lvl6pPr marL="3566617" indent="0">
              <a:buNone/>
              <a:defRPr sz="2496" b="1"/>
            </a:lvl6pPr>
            <a:lvl7pPr marL="4279941" indent="0">
              <a:buNone/>
              <a:defRPr sz="2496" b="1"/>
            </a:lvl7pPr>
            <a:lvl8pPr marL="4993264" indent="0">
              <a:buNone/>
              <a:defRPr sz="2496" b="1"/>
            </a:lvl8pPr>
            <a:lvl9pPr marL="5706588" indent="0">
              <a:buNone/>
              <a:defRPr sz="2496" b="1"/>
            </a:lvl9pPr>
          </a:lstStyle>
          <a:p>
            <a:pPr lvl="0"/>
            <a:r>
              <a:rPr lang="en-US" smtClean="0"/>
              <a:t>Edit Master text styles</a:t>
            </a:r>
          </a:p>
        </p:txBody>
      </p:sp>
      <p:sp>
        <p:nvSpPr>
          <p:cNvPr id="6" name="Content Placeholder 5"/>
          <p:cNvSpPr>
            <a:spLocks noGrp="1"/>
          </p:cNvSpPr>
          <p:nvPr>
            <p:ph sz="quarter" idx="4"/>
          </p:nvPr>
        </p:nvSpPr>
        <p:spPr>
          <a:xfrm>
            <a:off x="11181573" y="3971823"/>
            <a:ext cx="6769009" cy="5232955"/>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1/31/2022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6535" y="1114558"/>
            <a:ext cx="2478350" cy="79147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829711" y="1229086"/>
            <a:ext cx="1216558" cy="569663"/>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166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1/31/2022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6535" y="1114558"/>
            <a:ext cx="2478350" cy="79147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939970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1/31/2022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6535" y="1114558"/>
            <a:ext cx="2478350" cy="79147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420444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39576" y="695980"/>
            <a:ext cx="5468658" cy="1523228"/>
          </a:xfrm>
        </p:spPr>
        <p:txBody>
          <a:bodyPr anchor="b"/>
          <a:lstStyle>
            <a:lvl1pPr algn="l">
              <a:defRPr sz="3120" b="0"/>
            </a:lvl1pPr>
          </a:lstStyle>
          <a:p>
            <a:r>
              <a:rPr lang="en-US" smtClean="0"/>
              <a:t>Click to edit Master title style</a:t>
            </a:r>
            <a:endParaRPr lang="en-US" dirty="0"/>
          </a:p>
        </p:txBody>
      </p:sp>
      <p:sp>
        <p:nvSpPr>
          <p:cNvPr id="3" name="Content Placeholder 2"/>
          <p:cNvSpPr>
            <a:spLocks noGrp="1"/>
          </p:cNvSpPr>
          <p:nvPr>
            <p:ph idx="1"/>
          </p:nvPr>
        </p:nvSpPr>
        <p:spPr>
          <a:xfrm>
            <a:off x="9864887" y="695981"/>
            <a:ext cx="8084106" cy="844834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039576" y="2494132"/>
            <a:ext cx="5468658" cy="6650190"/>
          </a:xfrm>
        </p:spPr>
        <p:txBody>
          <a:bodyPr/>
          <a:lstStyle>
            <a:lvl1pPr marL="0" indent="0">
              <a:buNone/>
              <a:defRPr sz="2184"/>
            </a:lvl1pPr>
            <a:lvl2pPr marL="713323" indent="0">
              <a:buNone/>
              <a:defRPr sz="1872"/>
            </a:lvl2pPr>
            <a:lvl3pPr marL="1426647" indent="0">
              <a:buNone/>
              <a:defRPr sz="1560"/>
            </a:lvl3pPr>
            <a:lvl4pPr marL="2139970" indent="0">
              <a:buNone/>
              <a:defRPr sz="1404"/>
            </a:lvl4pPr>
            <a:lvl5pPr marL="2853294" indent="0">
              <a:buNone/>
              <a:defRPr sz="1404"/>
            </a:lvl5pPr>
            <a:lvl6pPr marL="3566617" indent="0">
              <a:buNone/>
              <a:defRPr sz="1404"/>
            </a:lvl6pPr>
            <a:lvl7pPr marL="4279941" indent="0">
              <a:buNone/>
              <a:defRPr sz="1404"/>
            </a:lvl7pPr>
            <a:lvl8pPr marL="4993264" indent="0">
              <a:buNone/>
              <a:defRPr sz="1404"/>
            </a:lvl8pPr>
            <a:lvl9pPr marL="5706588" indent="0">
              <a:buNone/>
              <a:defRPr sz="1404"/>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6535" y="1114558"/>
            <a:ext cx="2478350" cy="79147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34313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39577" y="7489825"/>
            <a:ext cx="13909417" cy="884216"/>
          </a:xfrm>
        </p:spPr>
        <p:txBody>
          <a:bodyPr anchor="b">
            <a:normAutofit/>
          </a:bodyPr>
          <a:lstStyle>
            <a:lvl1pPr algn="l">
              <a:defRPr sz="3744"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39575" y="990663"/>
            <a:ext cx="13909417" cy="6014467"/>
          </a:xfrm>
        </p:spPr>
        <p:txBody>
          <a:bodyPr anchor="t">
            <a:normAutofit/>
          </a:bodyPr>
          <a:lstStyle>
            <a:lvl1pPr marL="0" indent="0" algn="ctr">
              <a:buNone/>
              <a:defRPr sz="2496"/>
            </a:lvl1pPr>
            <a:lvl2pPr marL="713323" indent="0">
              <a:buNone/>
              <a:defRPr sz="2496"/>
            </a:lvl2pPr>
            <a:lvl3pPr marL="1426647" indent="0">
              <a:buNone/>
              <a:defRPr sz="2496"/>
            </a:lvl3pPr>
            <a:lvl4pPr marL="2139970" indent="0">
              <a:buNone/>
              <a:defRPr sz="2496"/>
            </a:lvl4pPr>
            <a:lvl5pPr marL="2853294" indent="0">
              <a:buNone/>
              <a:defRPr sz="2496"/>
            </a:lvl5pPr>
            <a:lvl6pPr marL="3566617" indent="0">
              <a:buNone/>
              <a:defRPr sz="2496"/>
            </a:lvl6pPr>
            <a:lvl7pPr marL="4279941" indent="0">
              <a:buNone/>
              <a:defRPr sz="2496"/>
            </a:lvl7pPr>
            <a:lvl8pPr marL="4993264" indent="0">
              <a:buNone/>
              <a:defRPr sz="2496"/>
            </a:lvl8pPr>
            <a:lvl9pPr marL="5706588" indent="0">
              <a:buNone/>
              <a:defRPr sz="2496"/>
            </a:lvl9pPr>
          </a:lstStyle>
          <a:p>
            <a:r>
              <a:rPr lang="en-US" smtClean="0"/>
              <a:t>Click icon to add picture</a:t>
            </a:r>
            <a:endParaRPr lang="en-US" dirty="0"/>
          </a:p>
        </p:txBody>
      </p:sp>
      <p:sp>
        <p:nvSpPr>
          <p:cNvPr id="4" name="Text Placeholder 3"/>
          <p:cNvSpPr>
            <a:spLocks noGrp="1"/>
          </p:cNvSpPr>
          <p:nvPr>
            <p:ph type="body" sz="half" idx="2"/>
          </p:nvPr>
        </p:nvSpPr>
        <p:spPr>
          <a:xfrm>
            <a:off x="4039577" y="8374041"/>
            <a:ext cx="13909417" cy="770282"/>
          </a:xfrm>
        </p:spPr>
        <p:txBody>
          <a:bodyPr>
            <a:normAutofit/>
          </a:bodyPr>
          <a:lstStyle>
            <a:lvl1pPr marL="0" indent="0">
              <a:buNone/>
              <a:defRPr sz="1872"/>
            </a:lvl1pPr>
            <a:lvl2pPr marL="713323" indent="0">
              <a:buNone/>
              <a:defRPr sz="1872"/>
            </a:lvl2pPr>
            <a:lvl3pPr marL="1426647" indent="0">
              <a:buNone/>
              <a:defRPr sz="1560"/>
            </a:lvl3pPr>
            <a:lvl4pPr marL="2139970" indent="0">
              <a:buNone/>
              <a:defRPr sz="1404"/>
            </a:lvl4pPr>
            <a:lvl5pPr marL="2853294" indent="0">
              <a:buNone/>
              <a:defRPr sz="1404"/>
            </a:lvl5pPr>
            <a:lvl6pPr marL="3566617" indent="0">
              <a:buNone/>
              <a:defRPr sz="1404"/>
            </a:lvl6pPr>
            <a:lvl7pPr marL="4279941" indent="0">
              <a:buNone/>
              <a:defRPr sz="1404"/>
            </a:lvl7pPr>
            <a:lvl8pPr marL="4993264" indent="0">
              <a:buNone/>
              <a:defRPr sz="1404"/>
            </a:lvl8pPr>
            <a:lvl9pPr marL="5706588" indent="0">
              <a:buNone/>
              <a:defRPr sz="1404"/>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6535" y="7663201"/>
            <a:ext cx="2478350" cy="79147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829711" y="7774539"/>
            <a:ext cx="1216558" cy="569663"/>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49772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356658"/>
            <a:ext cx="4448811" cy="10357489"/>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42469" y="-1225"/>
            <a:ext cx="3676780" cy="10693570"/>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285321" cy="10699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045367" y="973727"/>
            <a:ext cx="13903624" cy="199842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39575" y="3328811"/>
            <a:ext cx="13909417" cy="60631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6165734" y="9564617"/>
            <a:ext cx="1788381" cy="577886"/>
          </a:xfrm>
          <a:prstGeom prst="rect">
            <a:avLst/>
          </a:prstGeom>
        </p:spPr>
        <p:txBody>
          <a:bodyPr vert="horz" lIns="91440" tIns="45720" rIns="91440" bIns="45720" rtlCol="0" anchor="ctr"/>
          <a:lstStyle>
            <a:lvl1pPr algn="r">
              <a:defRPr sz="1404">
                <a:solidFill>
                  <a:schemeClr val="tx1">
                    <a:tint val="75000"/>
                  </a:schemeClr>
                </a:solidFill>
              </a:defRPr>
            </a:lvl1pPr>
          </a:lstStyle>
          <a:p>
            <a:fld id="{1D8BD707-D9CF-40AE-B4C6-C98DA3205C09}" type="datetimeFigureOut">
              <a:rPr lang="en-US" smtClean="0"/>
              <a:t>1/31/2022</a:t>
            </a:fld>
            <a:endParaRPr lang="en-US"/>
          </a:p>
        </p:txBody>
      </p:sp>
      <p:sp>
        <p:nvSpPr>
          <p:cNvPr id="5" name="Footer Placeholder 4"/>
          <p:cNvSpPr>
            <a:spLocks noGrp="1"/>
          </p:cNvSpPr>
          <p:nvPr>
            <p:ph type="ftr" sz="quarter" idx="3"/>
          </p:nvPr>
        </p:nvSpPr>
        <p:spPr>
          <a:xfrm>
            <a:off x="4039576" y="9572997"/>
            <a:ext cx="11888389" cy="569663"/>
          </a:xfrm>
          <a:prstGeom prst="rect">
            <a:avLst/>
          </a:prstGeom>
        </p:spPr>
        <p:txBody>
          <a:bodyPr vert="horz" lIns="91440" tIns="45720" rIns="91440" bIns="45720" rtlCol="0" anchor="ctr"/>
          <a:lstStyle>
            <a:lvl1pPr algn="l">
              <a:defRPr sz="1404">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829711" y="1229086"/>
            <a:ext cx="1216558" cy="569663"/>
          </a:xfrm>
          <a:prstGeom prst="rect">
            <a:avLst/>
          </a:prstGeom>
        </p:spPr>
        <p:txBody>
          <a:bodyPr vert="horz" lIns="91440" tIns="45720" rIns="91440" bIns="45720" rtlCol="0" anchor="ctr"/>
          <a:lstStyle>
            <a:lvl1pPr algn="r">
              <a:defRPr sz="3120">
                <a:solidFill>
                  <a:srgbClr val="FEFFFF"/>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398716051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713323" rtl="0" eaLnBrk="1" latinLnBrk="0" hangingPunct="1">
        <a:spcBef>
          <a:spcPct val="0"/>
        </a:spcBef>
        <a:buNone/>
        <a:defRPr sz="5617"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34993" indent="-534993" algn="l" defTabSz="713323" rtl="0" eaLnBrk="1" latinLnBrk="0" hangingPunct="1">
        <a:spcBef>
          <a:spcPts val="1560"/>
        </a:spcBef>
        <a:spcAft>
          <a:spcPts val="0"/>
        </a:spcAft>
        <a:buClr>
          <a:schemeClr val="accent1"/>
        </a:buClr>
        <a:buFont typeface="Wingdings 3" charset="2"/>
        <a:buChar char=""/>
        <a:defRPr sz="2808" kern="1200">
          <a:solidFill>
            <a:schemeClr val="tx1">
              <a:lumMod val="75000"/>
              <a:lumOff val="25000"/>
            </a:schemeClr>
          </a:solidFill>
          <a:latin typeface="+mn-lt"/>
          <a:ea typeface="+mn-ea"/>
          <a:cs typeface="+mn-cs"/>
        </a:defRPr>
      </a:lvl1pPr>
      <a:lvl2pPr marL="1159151" indent="-445827" algn="l" defTabSz="713323" rtl="0" eaLnBrk="1" latinLnBrk="0" hangingPunct="1">
        <a:spcBef>
          <a:spcPts val="1560"/>
        </a:spcBef>
        <a:spcAft>
          <a:spcPts val="0"/>
        </a:spcAft>
        <a:buClr>
          <a:schemeClr val="accent1"/>
        </a:buClr>
        <a:buFont typeface="Wingdings 3" charset="2"/>
        <a:buChar char=""/>
        <a:defRPr sz="2496" kern="1200">
          <a:solidFill>
            <a:schemeClr val="tx1">
              <a:lumMod val="75000"/>
              <a:lumOff val="25000"/>
            </a:schemeClr>
          </a:solidFill>
          <a:latin typeface="+mn-lt"/>
          <a:ea typeface="+mn-ea"/>
          <a:cs typeface="+mn-cs"/>
        </a:defRPr>
      </a:lvl2pPr>
      <a:lvl3pPr marL="1783309" indent="-356662" algn="l" defTabSz="713323" rtl="0" eaLnBrk="1" latinLnBrk="0" hangingPunct="1">
        <a:spcBef>
          <a:spcPts val="1560"/>
        </a:spcBef>
        <a:spcAft>
          <a:spcPts val="0"/>
        </a:spcAft>
        <a:buClr>
          <a:schemeClr val="accent1"/>
        </a:buClr>
        <a:buFont typeface="Wingdings 3" charset="2"/>
        <a:buChar char=""/>
        <a:defRPr sz="2184" kern="1200">
          <a:solidFill>
            <a:schemeClr val="tx1">
              <a:lumMod val="75000"/>
              <a:lumOff val="25000"/>
            </a:schemeClr>
          </a:solidFill>
          <a:latin typeface="+mn-lt"/>
          <a:ea typeface="+mn-ea"/>
          <a:cs typeface="+mn-cs"/>
        </a:defRPr>
      </a:lvl3pPr>
      <a:lvl4pPr marL="2496632" indent="-356662" algn="l" defTabSz="713323" rtl="0" eaLnBrk="1" latinLnBrk="0" hangingPunct="1">
        <a:spcBef>
          <a:spcPts val="1560"/>
        </a:spcBef>
        <a:spcAft>
          <a:spcPts val="0"/>
        </a:spcAft>
        <a:buClr>
          <a:schemeClr val="accent1"/>
        </a:buClr>
        <a:buFont typeface="Wingdings 3" charset="2"/>
        <a:buChar char=""/>
        <a:defRPr sz="1872" kern="1200">
          <a:solidFill>
            <a:schemeClr val="tx1">
              <a:lumMod val="75000"/>
              <a:lumOff val="25000"/>
            </a:schemeClr>
          </a:solidFill>
          <a:latin typeface="+mn-lt"/>
          <a:ea typeface="+mn-ea"/>
          <a:cs typeface="+mn-cs"/>
        </a:defRPr>
      </a:lvl4pPr>
      <a:lvl5pPr marL="3209955" indent="-356662" algn="l" defTabSz="713323" rtl="0" eaLnBrk="1" latinLnBrk="0" hangingPunct="1">
        <a:spcBef>
          <a:spcPts val="1560"/>
        </a:spcBef>
        <a:spcAft>
          <a:spcPts val="0"/>
        </a:spcAft>
        <a:buClr>
          <a:schemeClr val="accent1"/>
        </a:buClr>
        <a:buFont typeface="Wingdings 3" charset="2"/>
        <a:buChar char=""/>
        <a:defRPr sz="1872" kern="1200">
          <a:solidFill>
            <a:schemeClr val="tx1">
              <a:lumMod val="75000"/>
              <a:lumOff val="25000"/>
            </a:schemeClr>
          </a:solidFill>
          <a:latin typeface="+mn-lt"/>
          <a:ea typeface="+mn-ea"/>
          <a:cs typeface="+mn-cs"/>
        </a:defRPr>
      </a:lvl5pPr>
      <a:lvl6pPr marL="3923279" indent="-356662" algn="l" defTabSz="713323" rtl="0" eaLnBrk="1" latinLnBrk="0" hangingPunct="1">
        <a:spcBef>
          <a:spcPts val="1560"/>
        </a:spcBef>
        <a:spcAft>
          <a:spcPts val="0"/>
        </a:spcAft>
        <a:buClr>
          <a:schemeClr val="accent1"/>
        </a:buClr>
        <a:buFont typeface="Wingdings 3" charset="2"/>
        <a:buChar char=""/>
        <a:defRPr sz="1872" kern="1200">
          <a:solidFill>
            <a:schemeClr val="tx1">
              <a:lumMod val="75000"/>
              <a:lumOff val="25000"/>
            </a:schemeClr>
          </a:solidFill>
          <a:latin typeface="+mn-lt"/>
          <a:ea typeface="+mn-ea"/>
          <a:cs typeface="+mn-cs"/>
        </a:defRPr>
      </a:lvl6pPr>
      <a:lvl7pPr marL="4636602" indent="-356662" algn="l" defTabSz="713323" rtl="0" eaLnBrk="1" latinLnBrk="0" hangingPunct="1">
        <a:spcBef>
          <a:spcPts val="1560"/>
        </a:spcBef>
        <a:spcAft>
          <a:spcPts val="0"/>
        </a:spcAft>
        <a:buClr>
          <a:schemeClr val="accent1"/>
        </a:buClr>
        <a:buFont typeface="Wingdings 3" charset="2"/>
        <a:buChar char=""/>
        <a:defRPr sz="1872" kern="1200">
          <a:solidFill>
            <a:schemeClr val="tx1">
              <a:lumMod val="75000"/>
              <a:lumOff val="25000"/>
            </a:schemeClr>
          </a:solidFill>
          <a:latin typeface="+mn-lt"/>
          <a:ea typeface="+mn-ea"/>
          <a:cs typeface="+mn-cs"/>
        </a:defRPr>
      </a:lvl7pPr>
      <a:lvl8pPr marL="5349926" indent="-356662" algn="l" defTabSz="713323" rtl="0" eaLnBrk="1" latinLnBrk="0" hangingPunct="1">
        <a:spcBef>
          <a:spcPts val="1560"/>
        </a:spcBef>
        <a:spcAft>
          <a:spcPts val="0"/>
        </a:spcAft>
        <a:buClr>
          <a:schemeClr val="accent1"/>
        </a:buClr>
        <a:buFont typeface="Wingdings 3" charset="2"/>
        <a:buChar char=""/>
        <a:defRPr sz="1872" kern="1200">
          <a:solidFill>
            <a:schemeClr val="tx1">
              <a:lumMod val="75000"/>
              <a:lumOff val="25000"/>
            </a:schemeClr>
          </a:solidFill>
          <a:latin typeface="+mn-lt"/>
          <a:ea typeface="+mn-ea"/>
          <a:cs typeface="+mn-cs"/>
        </a:defRPr>
      </a:lvl8pPr>
      <a:lvl9pPr marL="6063249" indent="-356662" algn="l" defTabSz="713323" rtl="0" eaLnBrk="1" latinLnBrk="0" hangingPunct="1">
        <a:spcBef>
          <a:spcPts val="1560"/>
        </a:spcBef>
        <a:spcAft>
          <a:spcPts val="0"/>
        </a:spcAft>
        <a:buClr>
          <a:schemeClr val="accent1"/>
        </a:buClr>
        <a:buFont typeface="Wingdings 3" charset="2"/>
        <a:buChar char=""/>
        <a:defRPr sz="1872" kern="1200">
          <a:solidFill>
            <a:schemeClr val="tx1">
              <a:lumMod val="75000"/>
              <a:lumOff val="25000"/>
            </a:schemeClr>
          </a:solidFill>
          <a:latin typeface="+mn-lt"/>
          <a:ea typeface="+mn-ea"/>
          <a:cs typeface="+mn-cs"/>
        </a:defRPr>
      </a:lvl9pPr>
    </p:bodyStyle>
    <p:otherStyle>
      <a:defPPr>
        <a:defRPr lang="en-US"/>
      </a:defPPr>
      <a:lvl1pPr marL="0" algn="l" defTabSz="713323" rtl="0" eaLnBrk="1" latinLnBrk="0" hangingPunct="1">
        <a:defRPr sz="2808" kern="1200">
          <a:solidFill>
            <a:schemeClr val="tx1"/>
          </a:solidFill>
          <a:latin typeface="+mn-lt"/>
          <a:ea typeface="+mn-ea"/>
          <a:cs typeface="+mn-cs"/>
        </a:defRPr>
      </a:lvl1pPr>
      <a:lvl2pPr marL="713323" algn="l" defTabSz="713323" rtl="0" eaLnBrk="1" latinLnBrk="0" hangingPunct="1">
        <a:defRPr sz="2808" kern="1200">
          <a:solidFill>
            <a:schemeClr val="tx1"/>
          </a:solidFill>
          <a:latin typeface="+mn-lt"/>
          <a:ea typeface="+mn-ea"/>
          <a:cs typeface="+mn-cs"/>
        </a:defRPr>
      </a:lvl2pPr>
      <a:lvl3pPr marL="1426647" algn="l" defTabSz="713323" rtl="0" eaLnBrk="1" latinLnBrk="0" hangingPunct="1">
        <a:defRPr sz="2808" kern="1200">
          <a:solidFill>
            <a:schemeClr val="tx1"/>
          </a:solidFill>
          <a:latin typeface="+mn-lt"/>
          <a:ea typeface="+mn-ea"/>
          <a:cs typeface="+mn-cs"/>
        </a:defRPr>
      </a:lvl3pPr>
      <a:lvl4pPr marL="2139970" algn="l" defTabSz="713323" rtl="0" eaLnBrk="1" latinLnBrk="0" hangingPunct="1">
        <a:defRPr sz="2808" kern="1200">
          <a:solidFill>
            <a:schemeClr val="tx1"/>
          </a:solidFill>
          <a:latin typeface="+mn-lt"/>
          <a:ea typeface="+mn-ea"/>
          <a:cs typeface="+mn-cs"/>
        </a:defRPr>
      </a:lvl4pPr>
      <a:lvl5pPr marL="2853294" algn="l" defTabSz="713323" rtl="0" eaLnBrk="1" latinLnBrk="0" hangingPunct="1">
        <a:defRPr sz="2808" kern="1200">
          <a:solidFill>
            <a:schemeClr val="tx1"/>
          </a:solidFill>
          <a:latin typeface="+mn-lt"/>
          <a:ea typeface="+mn-ea"/>
          <a:cs typeface="+mn-cs"/>
        </a:defRPr>
      </a:lvl5pPr>
      <a:lvl6pPr marL="3566617" algn="l" defTabSz="713323" rtl="0" eaLnBrk="1" latinLnBrk="0" hangingPunct="1">
        <a:defRPr sz="2808" kern="1200">
          <a:solidFill>
            <a:schemeClr val="tx1"/>
          </a:solidFill>
          <a:latin typeface="+mn-lt"/>
          <a:ea typeface="+mn-ea"/>
          <a:cs typeface="+mn-cs"/>
        </a:defRPr>
      </a:lvl6pPr>
      <a:lvl7pPr marL="4279941" algn="l" defTabSz="713323" rtl="0" eaLnBrk="1" latinLnBrk="0" hangingPunct="1">
        <a:defRPr sz="2808" kern="1200">
          <a:solidFill>
            <a:schemeClr val="tx1"/>
          </a:solidFill>
          <a:latin typeface="+mn-lt"/>
          <a:ea typeface="+mn-ea"/>
          <a:cs typeface="+mn-cs"/>
        </a:defRPr>
      </a:lvl7pPr>
      <a:lvl8pPr marL="4993264" algn="l" defTabSz="713323" rtl="0" eaLnBrk="1" latinLnBrk="0" hangingPunct="1">
        <a:defRPr sz="2808" kern="1200">
          <a:solidFill>
            <a:schemeClr val="tx1"/>
          </a:solidFill>
          <a:latin typeface="+mn-lt"/>
          <a:ea typeface="+mn-ea"/>
          <a:cs typeface="+mn-cs"/>
        </a:defRPr>
      </a:lvl8pPr>
      <a:lvl9pPr marL="5706588" algn="l" defTabSz="713323" rtl="0" eaLnBrk="1" latinLnBrk="0" hangingPunct="1">
        <a:defRPr sz="280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47748" y="777875"/>
            <a:ext cx="17525999" cy="6928628"/>
          </a:xfrm>
          <a:prstGeom prst="rect">
            <a:avLst/>
          </a:prstGeom>
        </p:spPr>
        <p:txBody>
          <a:bodyPr vert="horz" wrap="square" lIns="0" tIns="0" rIns="0" bIns="0" rtlCol="0">
            <a:spAutoFit/>
          </a:bodyPr>
          <a:lstStyle/>
          <a:p>
            <a:pPr marL="164465"/>
            <a:r>
              <a:rPr sz="3200" b="1" spc="30" dirty="0">
                <a:solidFill>
                  <a:srgbClr val="823B0A"/>
                </a:solidFill>
                <a:latin typeface="Times New Roman" panose="02020603050405020304" pitchFamily="18" charset="0"/>
                <a:cs typeface="Times New Roman" panose="02020603050405020304" pitchFamily="18" charset="0"/>
              </a:rPr>
              <a:t>L</a:t>
            </a:r>
            <a:r>
              <a:rPr sz="3200" b="1" spc="15" dirty="0">
                <a:solidFill>
                  <a:srgbClr val="823B0A"/>
                </a:solidFill>
                <a:latin typeface="Times New Roman" panose="02020603050405020304" pitchFamily="18" charset="0"/>
                <a:cs typeface="Times New Roman" panose="02020603050405020304" pitchFamily="18" charset="0"/>
              </a:rPr>
              <a:t>a</a:t>
            </a:r>
            <a:r>
              <a:rPr sz="3200" b="1" spc="-15" dirty="0">
                <a:solidFill>
                  <a:srgbClr val="823B0A"/>
                </a:solidFill>
                <a:latin typeface="Times New Roman" panose="02020603050405020304" pitchFamily="18" charset="0"/>
                <a:cs typeface="Times New Roman" panose="02020603050405020304" pitchFamily="18" charset="0"/>
              </a:rPr>
              <a:t>ngug</a:t>
            </a:r>
            <a:r>
              <a:rPr sz="3200" b="1" spc="15" dirty="0">
                <a:solidFill>
                  <a:srgbClr val="823B0A"/>
                </a:solidFill>
                <a:latin typeface="Times New Roman" panose="02020603050405020304" pitchFamily="18" charset="0"/>
                <a:cs typeface="Times New Roman" panose="02020603050405020304" pitchFamily="18" charset="0"/>
              </a:rPr>
              <a:t>a</a:t>
            </a:r>
            <a:r>
              <a:rPr sz="3200" b="1" spc="-15" dirty="0">
                <a:solidFill>
                  <a:srgbClr val="823B0A"/>
                </a:solidFill>
                <a:latin typeface="Times New Roman" panose="02020603050405020304" pitchFamily="18" charset="0"/>
                <a:cs typeface="Times New Roman" panose="02020603050405020304" pitchFamily="18" charset="0"/>
              </a:rPr>
              <a:t>g</a:t>
            </a:r>
            <a:r>
              <a:rPr sz="3200" b="1" dirty="0">
                <a:solidFill>
                  <a:srgbClr val="823B0A"/>
                </a:solidFill>
                <a:latin typeface="Times New Roman" panose="02020603050405020304" pitchFamily="18" charset="0"/>
                <a:cs typeface="Times New Roman" panose="02020603050405020304" pitchFamily="18" charset="0"/>
              </a:rPr>
              <a:t>e</a:t>
            </a:r>
            <a:r>
              <a:rPr lang="en-IN" sz="3200" b="1" dirty="0">
                <a:solidFill>
                  <a:srgbClr val="823B0A"/>
                </a:solidFill>
                <a:latin typeface="Times New Roman" panose="02020603050405020304" pitchFamily="18" charset="0"/>
                <a:cs typeface="Times New Roman" panose="02020603050405020304" pitchFamily="18" charset="0"/>
              </a:rPr>
              <a:t> Used :-   </a:t>
            </a:r>
            <a:r>
              <a:rPr lang="en-IN" sz="2800" b="1" dirty="0">
                <a:latin typeface="Times New Roman" panose="02020603050405020304" pitchFamily="18" charset="0"/>
                <a:cs typeface="Times New Roman" panose="02020603050405020304" pitchFamily="18" charset="0"/>
              </a:rPr>
              <a:t>The Language is Used to make this system is  Python with help of different modules  in it.  </a:t>
            </a:r>
          </a:p>
          <a:p>
            <a:pPr marL="164465"/>
            <a:r>
              <a:rPr lang="en-IN" sz="2800" b="1" dirty="0">
                <a:latin typeface="Times New Roman" panose="02020603050405020304" pitchFamily="18" charset="0"/>
                <a:cs typeface="Times New Roman" panose="02020603050405020304" pitchFamily="18" charset="0"/>
              </a:rPr>
              <a:t>The source code Editor we  are going to use is Visual Studio Code.</a:t>
            </a:r>
            <a:endParaRPr lang="en-IN" sz="3200" b="1" dirty="0">
              <a:solidFill>
                <a:srgbClr val="823B0A"/>
              </a:solidFill>
              <a:latin typeface="Times New Roman" panose="02020603050405020304" pitchFamily="18" charset="0"/>
              <a:cs typeface="Times New Roman" panose="02020603050405020304" pitchFamily="18" charset="0"/>
            </a:endParaRPr>
          </a:p>
          <a:p>
            <a:pPr marL="164465"/>
            <a:endParaRPr lang="en-IN" sz="3200" b="1" dirty="0">
              <a:solidFill>
                <a:srgbClr val="823B0A"/>
              </a:solidFill>
              <a:latin typeface="Times New Roman" panose="02020603050405020304" pitchFamily="18" charset="0"/>
              <a:cs typeface="Times New Roman" panose="02020603050405020304" pitchFamily="18" charset="0"/>
            </a:endParaRPr>
          </a:p>
          <a:p>
            <a:pPr marL="164465"/>
            <a:endParaRPr sz="3200" dirty="0">
              <a:latin typeface="Times New Roman" panose="02020603050405020304" pitchFamily="18" charset="0"/>
              <a:cs typeface="Times New Roman" panose="02020603050405020304" pitchFamily="18" charset="0"/>
            </a:endParaRPr>
          </a:p>
          <a:p>
            <a:pPr marL="164465">
              <a:spcBef>
                <a:spcPts val="45"/>
              </a:spcBef>
            </a:pPr>
            <a:r>
              <a:rPr sz="3200" b="1" spc="-5" dirty="0">
                <a:solidFill>
                  <a:srgbClr val="823B0A"/>
                </a:solidFill>
                <a:latin typeface="Times New Roman" panose="02020603050405020304" pitchFamily="18" charset="0"/>
                <a:cs typeface="Times New Roman" panose="02020603050405020304" pitchFamily="18" charset="0"/>
              </a:rPr>
              <a:t>P</a:t>
            </a:r>
            <a:r>
              <a:rPr sz="3200" b="1" spc="-30" dirty="0">
                <a:solidFill>
                  <a:srgbClr val="823B0A"/>
                </a:solidFill>
                <a:latin typeface="Times New Roman" panose="02020603050405020304" pitchFamily="18" charset="0"/>
                <a:cs typeface="Times New Roman" panose="02020603050405020304" pitchFamily="18" charset="0"/>
              </a:rPr>
              <a:t>r</a:t>
            </a:r>
            <a:r>
              <a:rPr sz="3200" b="1" spc="-15" dirty="0">
                <a:solidFill>
                  <a:srgbClr val="823B0A"/>
                </a:solidFill>
                <a:latin typeface="Times New Roman" panose="02020603050405020304" pitchFamily="18" charset="0"/>
                <a:cs typeface="Times New Roman" panose="02020603050405020304" pitchFamily="18" charset="0"/>
              </a:rPr>
              <a:t>opo</a:t>
            </a:r>
            <a:r>
              <a:rPr sz="3200" b="1" spc="15" dirty="0">
                <a:solidFill>
                  <a:srgbClr val="823B0A"/>
                </a:solidFill>
                <a:latin typeface="Times New Roman" panose="02020603050405020304" pitchFamily="18" charset="0"/>
                <a:cs typeface="Times New Roman" panose="02020603050405020304" pitchFamily="18" charset="0"/>
              </a:rPr>
              <a:t>s</a:t>
            </a:r>
            <a:r>
              <a:rPr sz="3200" b="1" spc="-5" dirty="0">
                <a:solidFill>
                  <a:srgbClr val="823B0A"/>
                </a:solidFill>
                <a:latin typeface="Times New Roman" panose="02020603050405020304" pitchFamily="18" charset="0"/>
                <a:cs typeface="Times New Roman" panose="02020603050405020304" pitchFamily="18" charset="0"/>
              </a:rPr>
              <a:t>e</a:t>
            </a:r>
            <a:r>
              <a:rPr sz="3200" b="1" dirty="0">
                <a:solidFill>
                  <a:srgbClr val="823B0A"/>
                </a:solidFill>
                <a:latin typeface="Times New Roman" panose="02020603050405020304" pitchFamily="18" charset="0"/>
                <a:cs typeface="Times New Roman" panose="02020603050405020304" pitchFamily="18" charset="0"/>
              </a:rPr>
              <a:t>d</a:t>
            </a:r>
            <a:r>
              <a:rPr sz="3200" b="1" spc="-20" dirty="0">
                <a:solidFill>
                  <a:srgbClr val="823B0A"/>
                </a:solidFill>
                <a:latin typeface="Times New Roman" panose="02020603050405020304" pitchFamily="18" charset="0"/>
                <a:cs typeface="Times New Roman" panose="02020603050405020304" pitchFamily="18" charset="0"/>
              </a:rPr>
              <a:t> </a:t>
            </a:r>
            <a:r>
              <a:rPr sz="3200" b="1" spc="-10" dirty="0">
                <a:solidFill>
                  <a:srgbClr val="823B0A"/>
                </a:solidFill>
                <a:latin typeface="Times New Roman" panose="02020603050405020304" pitchFamily="18" charset="0"/>
                <a:cs typeface="Times New Roman" panose="02020603050405020304" pitchFamily="18" charset="0"/>
              </a:rPr>
              <a:t>S</a:t>
            </a:r>
            <a:r>
              <a:rPr sz="3200" b="1" spc="-15" dirty="0">
                <a:solidFill>
                  <a:srgbClr val="823B0A"/>
                </a:solidFill>
                <a:latin typeface="Times New Roman" panose="02020603050405020304" pitchFamily="18" charset="0"/>
                <a:cs typeface="Times New Roman" panose="02020603050405020304" pitchFamily="18" charset="0"/>
              </a:rPr>
              <a:t>y</a:t>
            </a:r>
            <a:r>
              <a:rPr sz="3200" b="1" spc="15" dirty="0">
                <a:solidFill>
                  <a:srgbClr val="823B0A"/>
                </a:solidFill>
                <a:latin typeface="Times New Roman" panose="02020603050405020304" pitchFamily="18" charset="0"/>
                <a:cs typeface="Times New Roman" panose="02020603050405020304" pitchFamily="18" charset="0"/>
              </a:rPr>
              <a:t>s</a:t>
            </a:r>
            <a:r>
              <a:rPr sz="3200" b="1" spc="-10" dirty="0">
                <a:solidFill>
                  <a:srgbClr val="823B0A"/>
                </a:solidFill>
                <a:latin typeface="Times New Roman" panose="02020603050405020304" pitchFamily="18" charset="0"/>
                <a:cs typeface="Times New Roman" panose="02020603050405020304" pitchFamily="18" charset="0"/>
              </a:rPr>
              <a:t>t</a:t>
            </a:r>
            <a:r>
              <a:rPr sz="3200" b="1" spc="-5" dirty="0">
                <a:solidFill>
                  <a:srgbClr val="823B0A"/>
                </a:solidFill>
                <a:latin typeface="Times New Roman" panose="02020603050405020304" pitchFamily="18" charset="0"/>
                <a:cs typeface="Times New Roman" panose="02020603050405020304" pitchFamily="18" charset="0"/>
              </a:rPr>
              <a:t>e</a:t>
            </a:r>
            <a:r>
              <a:rPr sz="3200" b="1" dirty="0">
                <a:solidFill>
                  <a:srgbClr val="823B0A"/>
                </a:solidFill>
                <a:latin typeface="Times New Roman" panose="02020603050405020304" pitchFamily="18" charset="0"/>
                <a:cs typeface="Times New Roman" panose="02020603050405020304" pitchFamily="18" charset="0"/>
              </a:rPr>
              <a:t>m</a:t>
            </a:r>
            <a:r>
              <a:rPr sz="3200" b="1" spc="-10" dirty="0">
                <a:solidFill>
                  <a:srgbClr val="823B0A"/>
                </a:solidFill>
                <a:latin typeface="Times New Roman" panose="02020603050405020304" pitchFamily="18" charset="0"/>
                <a:cs typeface="Times New Roman" panose="02020603050405020304" pitchFamily="18" charset="0"/>
              </a:rPr>
              <a:t> </a:t>
            </a:r>
            <a:r>
              <a:rPr sz="3200" b="1" spc="20" dirty="0">
                <a:solidFill>
                  <a:srgbClr val="823B0A"/>
                </a:solidFill>
                <a:latin typeface="Times New Roman" panose="02020603050405020304" pitchFamily="18" charset="0"/>
                <a:cs typeface="Times New Roman" panose="02020603050405020304" pitchFamily="18" charset="0"/>
              </a:rPr>
              <a:t>F</a:t>
            </a:r>
            <a:r>
              <a:rPr sz="3200" b="1" spc="-5" dirty="0">
                <a:solidFill>
                  <a:srgbClr val="823B0A"/>
                </a:solidFill>
                <a:latin typeface="Times New Roman" panose="02020603050405020304" pitchFamily="18" charset="0"/>
                <a:cs typeface="Times New Roman" panose="02020603050405020304" pitchFamily="18" charset="0"/>
              </a:rPr>
              <a:t>e</a:t>
            </a:r>
            <a:r>
              <a:rPr sz="3200" b="1" spc="5" dirty="0">
                <a:solidFill>
                  <a:srgbClr val="823B0A"/>
                </a:solidFill>
                <a:latin typeface="Times New Roman" panose="02020603050405020304" pitchFamily="18" charset="0"/>
                <a:cs typeface="Times New Roman" panose="02020603050405020304" pitchFamily="18" charset="0"/>
              </a:rPr>
              <a:t>a</a:t>
            </a:r>
            <a:r>
              <a:rPr sz="3200" b="1" spc="-10" dirty="0">
                <a:solidFill>
                  <a:srgbClr val="823B0A"/>
                </a:solidFill>
                <a:latin typeface="Times New Roman" panose="02020603050405020304" pitchFamily="18" charset="0"/>
                <a:cs typeface="Times New Roman" panose="02020603050405020304" pitchFamily="18" charset="0"/>
              </a:rPr>
              <a:t>t</a:t>
            </a:r>
            <a:r>
              <a:rPr sz="3200" b="1" spc="-15" dirty="0">
                <a:solidFill>
                  <a:srgbClr val="823B0A"/>
                </a:solidFill>
                <a:latin typeface="Times New Roman" panose="02020603050405020304" pitchFamily="18" charset="0"/>
                <a:cs typeface="Times New Roman" panose="02020603050405020304" pitchFamily="18" charset="0"/>
              </a:rPr>
              <a:t>u</a:t>
            </a:r>
            <a:r>
              <a:rPr sz="3200" b="1" spc="-30" dirty="0">
                <a:solidFill>
                  <a:srgbClr val="823B0A"/>
                </a:solidFill>
                <a:latin typeface="Times New Roman" panose="02020603050405020304" pitchFamily="18" charset="0"/>
                <a:cs typeface="Times New Roman" panose="02020603050405020304" pitchFamily="18" charset="0"/>
              </a:rPr>
              <a:t>r</a:t>
            </a:r>
            <a:r>
              <a:rPr sz="3200" b="1" dirty="0">
                <a:solidFill>
                  <a:srgbClr val="823B0A"/>
                </a:solidFill>
                <a:latin typeface="Times New Roman" panose="02020603050405020304" pitchFamily="18" charset="0"/>
                <a:cs typeface="Times New Roman" panose="02020603050405020304" pitchFamily="18" charset="0"/>
              </a:rPr>
              <a:t>e</a:t>
            </a:r>
            <a:endParaRPr sz="3200" dirty="0">
              <a:latin typeface="Times New Roman" panose="02020603050405020304" pitchFamily="18" charset="0"/>
              <a:cs typeface="Times New Roman" panose="02020603050405020304" pitchFamily="18" charset="0"/>
            </a:endParaRPr>
          </a:p>
          <a:p>
            <a:pPr>
              <a:spcBef>
                <a:spcPts val="15"/>
              </a:spcBef>
            </a:pPr>
            <a:endParaRPr sz="3200" dirty="0">
              <a:latin typeface="Times New Roman" panose="02020603050405020304" pitchFamily="18" charset="0"/>
              <a:cs typeface="Times New Roman" panose="02020603050405020304" pitchFamily="18" charset="0"/>
            </a:endParaRPr>
          </a:p>
          <a:p>
            <a:pPr marL="12700" marR="65405">
              <a:lnSpc>
                <a:spcPct val="102000"/>
              </a:lnSpc>
              <a:buFont typeface="Calibri" panose="020F0502020204030204"/>
              <a:buAutoNum type="arabicPlain"/>
              <a:tabLst>
                <a:tab pos="203200" algn="l"/>
                <a:tab pos="441325" algn="l"/>
              </a:tabLst>
            </a:pPr>
            <a:r>
              <a:rPr sz="2800" b="1" spc="5" dirty="0">
                <a:latin typeface="Times New Roman" panose="02020603050405020304" pitchFamily="18" charset="0"/>
                <a:cs typeface="Times New Roman" panose="02020603050405020304" pitchFamily="18" charset="0"/>
              </a:rPr>
              <a:t>.</a:t>
            </a:r>
            <a:r>
              <a:rPr sz="2800" b="1" dirty="0">
                <a:latin typeface="Times New Roman" panose="02020603050405020304" pitchFamily="18" charset="0"/>
                <a:cs typeface="Times New Roman" panose="02020603050405020304" pitchFamily="18" charset="0"/>
              </a:rPr>
              <a:t>	</a:t>
            </a:r>
            <a:r>
              <a:rPr sz="2800" b="1" spc="-20" dirty="0">
                <a:latin typeface="Times New Roman" panose="02020603050405020304" pitchFamily="18" charset="0"/>
                <a:cs typeface="Times New Roman" panose="02020603050405020304" pitchFamily="18" charset="0"/>
              </a:rPr>
              <a:t>P</a:t>
            </a:r>
            <a:r>
              <a:rPr sz="2800" b="1" spc="15" dirty="0">
                <a:latin typeface="Times New Roman" panose="02020603050405020304" pitchFamily="18" charset="0"/>
                <a:cs typeface="Times New Roman" panose="02020603050405020304" pitchFamily="18" charset="0"/>
              </a:rPr>
              <a:t>y</a:t>
            </a:r>
            <a:r>
              <a:rPr sz="2800" b="1" spc="-25" dirty="0">
                <a:latin typeface="Times New Roman" panose="02020603050405020304" pitchFamily="18" charset="0"/>
                <a:cs typeface="Times New Roman" panose="02020603050405020304" pitchFamily="18" charset="0"/>
              </a:rPr>
              <a:t>t</a:t>
            </a:r>
            <a:r>
              <a:rPr sz="2800" b="1" spc="-30" dirty="0">
                <a:latin typeface="Times New Roman" panose="02020603050405020304" pitchFamily="18" charset="0"/>
                <a:cs typeface="Times New Roman" panose="02020603050405020304" pitchFamily="18" charset="0"/>
              </a:rPr>
              <a:t>h</a:t>
            </a:r>
            <a:r>
              <a:rPr sz="2800" b="1" spc="45" dirty="0">
                <a:latin typeface="Times New Roman" panose="02020603050405020304" pitchFamily="18" charset="0"/>
                <a:cs typeface="Times New Roman" panose="02020603050405020304" pitchFamily="18" charset="0"/>
              </a:rPr>
              <a:t>o</a:t>
            </a:r>
            <a:r>
              <a:rPr sz="2800" b="1" spc="10" dirty="0">
                <a:latin typeface="Times New Roman" panose="02020603050405020304" pitchFamily="18" charset="0"/>
                <a:cs typeface="Times New Roman" panose="02020603050405020304" pitchFamily="18" charset="0"/>
              </a:rPr>
              <a:t>n</a:t>
            </a:r>
            <a:r>
              <a:rPr sz="2800" b="1" spc="-90" dirty="0">
                <a:latin typeface="Times New Roman" panose="02020603050405020304" pitchFamily="18" charset="0"/>
                <a:cs typeface="Times New Roman" panose="02020603050405020304" pitchFamily="18" charset="0"/>
              </a:rPr>
              <a:t> </a:t>
            </a:r>
            <a:r>
              <a:rPr sz="2800" b="1" spc="-30" dirty="0">
                <a:latin typeface="Times New Roman" panose="02020603050405020304" pitchFamily="18" charset="0"/>
                <a:cs typeface="Times New Roman" panose="02020603050405020304" pitchFamily="18" charset="0"/>
              </a:rPr>
              <a:t>p</a:t>
            </a:r>
            <a:r>
              <a:rPr sz="2800" b="1" spc="30" dirty="0">
                <a:latin typeface="Times New Roman" panose="02020603050405020304" pitchFamily="18" charset="0"/>
                <a:cs typeface="Times New Roman" panose="02020603050405020304" pitchFamily="18" charset="0"/>
              </a:rPr>
              <a:t>r</a:t>
            </a:r>
            <a:r>
              <a:rPr sz="2800" b="1" spc="45" dirty="0">
                <a:latin typeface="Times New Roman" panose="02020603050405020304" pitchFamily="18" charset="0"/>
                <a:cs typeface="Times New Roman" panose="02020603050405020304" pitchFamily="18" charset="0"/>
              </a:rPr>
              <a:t>o</a:t>
            </a:r>
            <a:r>
              <a:rPr sz="2800" b="1" spc="20" dirty="0">
                <a:latin typeface="Times New Roman" panose="02020603050405020304" pitchFamily="18" charset="0"/>
                <a:cs typeface="Times New Roman" panose="02020603050405020304" pitchFamily="18" charset="0"/>
              </a:rPr>
              <a:t>v</a:t>
            </a:r>
            <a:r>
              <a:rPr sz="2800" b="1" spc="30" dirty="0">
                <a:latin typeface="Times New Roman" panose="02020603050405020304" pitchFamily="18" charset="0"/>
                <a:cs typeface="Times New Roman" panose="02020603050405020304" pitchFamily="18" charset="0"/>
              </a:rPr>
              <a:t>i</a:t>
            </a:r>
            <a:r>
              <a:rPr sz="2800" b="1" spc="-30" dirty="0">
                <a:latin typeface="Times New Roman" panose="02020603050405020304" pitchFamily="18" charset="0"/>
                <a:cs typeface="Times New Roman" panose="02020603050405020304" pitchFamily="18" charset="0"/>
              </a:rPr>
              <a:t>d</a:t>
            </a:r>
            <a:r>
              <a:rPr sz="2800" b="1" spc="35" dirty="0">
                <a:latin typeface="Times New Roman" panose="02020603050405020304" pitchFamily="18" charset="0"/>
                <a:cs typeface="Times New Roman" panose="02020603050405020304" pitchFamily="18" charset="0"/>
              </a:rPr>
              <a:t>e</a:t>
            </a:r>
            <a:r>
              <a:rPr sz="2800" b="1" spc="5" dirty="0">
                <a:latin typeface="Times New Roman" panose="02020603050405020304" pitchFamily="18" charset="0"/>
                <a:cs typeface="Times New Roman" panose="02020603050405020304" pitchFamily="18" charset="0"/>
              </a:rPr>
              <a:t>s</a:t>
            </a:r>
            <a:r>
              <a:rPr sz="2800" b="1" spc="-190" dirty="0">
                <a:latin typeface="Times New Roman" panose="02020603050405020304" pitchFamily="18" charset="0"/>
                <a:cs typeface="Times New Roman" panose="02020603050405020304" pitchFamily="18" charset="0"/>
              </a:rPr>
              <a:t> </a:t>
            </a:r>
            <a:r>
              <a:rPr sz="2800" b="1" spc="5" dirty="0">
                <a:latin typeface="Times New Roman" panose="02020603050405020304" pitchFamily="18" charset="0"/>
                <a:cs typeface="Times New Roman" panose="02020603050405020304" pitchFamily="18" charset="0"/>
              </a:rPr>
              <a:t>a</a:t>
            </a:r>
            <a:r>
              <a:rPr sz="2800" b="1" spc="-75" dirty="0">
                <a:latin typeface="Times New Roman" panose="02020603050405020304" pitchFamily="18" charset="0"/>
                <a:cs typeface="Times New Roman" panose="02020603050405020304" pitchFamily="18" charset="0"/>
              </a:rPr>
              <a:t> </a:t>
            </a:r>
            <a:r>
              <a:rPr sz="2800" b="1" spc="30" dirty="0">
                <a:latin typeface="Times New Roman" panose="02020603050405020304" pitchFamily="18" charset="0"/>
                <a:cs typeface="Times New Roman" panose="02020603050405020304" pitchFamily="18" charset="0"/>
              </a:rPr>
              <a:t>l</a:t>
            </a:r>
            <a:r>
              <a:rPr sz="2800" b="1" spc="-20" dirty="0">
                <a:latin typeface="Times New Roman" panose="02020603050405020304" pitchFamily="18" charset="0"/>
                <a:cs typeface="Times New Roman" panose="02020603050405020304" pitchFamily="18" charset="0"/>
              </a:rPr>
              <a:t>a</a:t>
            </a:r>
            <a:r>
              <a:rPr sz="2800" b="1" spc="30" dirty="0">
                <a:latin typeface="Times New Roman" panose="02020603050405020304" pitchFamily="18" charset="0"/>
                <a:cs typeface="Times New Roman" panose="02020603050405020304" pitchFamily="18" charset="0"/>
              </a:rPr>
              <a:t>r</a:t>
            </a:r>
            <a:r>
              <a:rPr sz="2800" b="1" spc="15" dirty="0">
                <a:latin typeface="Times New Roman" panose="02020603050405020304" pitchFamily="18" charset="0"/>
                <a:cs typeface="Times New Roman" panose="02020603050405020304" pitchFamily="18" charset="0"/>
              </a:rPr>
              <a:t>g</a:t>
            </a:r>
            <a:r>
              <a:rPr sz="2800" b="1" spc="10" dirty="0">
                <a:latin typeface="Times New Roman" panose="02020603050405020304" pitchFamily="18" charset="0"/>
                <a:cs typeface="Times New Roman" panose="02020603050405020304" pitchFamily="18" charset="0"/>
              </a:rPr>
              <a:t>e</a:t>
            </a:r>
            <a:r>
              <a:rPr sz="2800" b="1" spc="-175" dirty="0">
                <a:latin typeface="Times New Roman" panose="02020603050405020304" pitchFamily="18" charset="0"/>
                <a:cs typeface="Times New Roman" panose="02020603050405020304" pitchFamily="18" charset="0"/>
              </a:rPr>
              <a:t> </a:t>
            </a:r>
            <a:r>
              <a:rPr sz="2800" b="1" spc="15" dirty="0">
                <a:latin typeface="Times New Roman" panose="02020603050405020304" pitchFamily="18" charset="0"/>
                <a:cs typeface="Times New Roman" panose="02020603050405020304" pitchFamily="18" charset="0"/>
              </a:rPr>
              <a:t>s</a:t>
            </a:r>
            <a:r>
              <a:rPr sz="2800" b="1" spc="-25" dirty="0">
                <a:latin typeface="Times New Roman" panose="02020603050405020304" pitchFamily="18" charset="0"/>
                <a:cs typeface="Times New Roman" panose="02020603050405020304" pitchFamily="18" charset="0"/>
              </a:rPr>
              <a:t>t</a:t>
            </a:r>
            <a:r>
              <a:rPr sz="2800" b="1" spc="-20" dirty="0">
                <a:latin typeface="Times New Roman" panose="02020603050405020304" pitchFamily="18" charset="0"/>
                <a:cs typeface="Times New Roman" panose="02020603050405020304" pitchFamily="18" charset="0"/>
              </a:rPr>
              <a:t>a</a:t>
            </a:r>
            <a:r>
              <a:rPr sz="2800" b="1" spc="-30" dirty="0">
                <a:latin typeface="Times New Roman" panose="02020603050405020304" pitchFamily="18" charset="0"/>
                <a:cs typeface="Times New Roman" panose="02020603050405020304" pitchFamily="18" charset="0"/>
              </a:rPr>
              <a:t>nd</a:t>
            </a:r>
            <a:r>
              <a:rPr sz="2800" b="1" spc="-20" dirty="0">
                <a:latin typeface="Times New Roman" panose="02020603050405020304" pitchFamily="18" charset="0"/>
                <a:cs typeface="Times New Roman" panose="02020603050405020304" pitchFamily="18" charset="0"/>
              </a:rPr>
              <a:t>a</a:t>
            </a:r>
            <a:r>
              <a:rPr sz="2800" b="1" spc="30" dirty="0">
                <a:latin typeface="Times New Roman" panose="02020603050405020304" pitchFamily="18" charset="0"/>
                <a:cs typeface="Times New Roman" panose="02020603050405020304" pitchFamily="18" charset="0"/>
              </a:rPr>
              <a:t>r</a:t>
            </a:r>
            <a:r>
              <a:rPr sz="2800" b="1" spc="10" dirty="0">
                <a:latin typeface="Times New Roman" panose="02020603050405020304" pitchFamily="18" charset="0"/>
                <a:cs typeface="Times New Roman" panose="02020603050405020304" pitchFamily="18" charset="0"/>
              </a:rPr>
              <a:t>d</a:t>
            </a:r>
            <a:r>
              <a:rPr sz="2800" b="1" spc="-15" dirty="0">
                <a:latin typeface="Times New Roman" panose="02020603050405020304" pitchFamily="18" charset="0"/>
                <a:cs typeface="Times New Roman" panose="02020603050405020304" pitchFamily="18" charset="0"/>
              </a:rPr>
              <a:t> </a:t>
            </a:r>
            <a:r>
              <a:rPr sz="2800" b="1" spc="30" dirty="0">
                <a:latin typeface="Times New Roman" panose="02020603050405020304" pitchFamily="18" charset="0"/>
                <a:cs typeface="Times New Roman" panose="02020603050405020304" pitchFamily="18" charset="0"/>
              </a:rPr>
              <a:t>li</a:t>
            </a:r>
            <a:r>
              <a:rPr sz="2800" b="1" spc="-30" dirty="0">
                <a:latin typeface="Times New Roman" panose="02020603050405020304" pitchFamily="18" charset="0"/>
                <a:cs typeface="Times New Roman" panose="02020603050405020304" pitchFamily="18" charset="0"/>
              </a:rPr>
              <a:t>b</a:t>
            </a:r>
            <a:r>
              <a:rPr sz="2800" b="1" spc="30" dirty="0">
                <a:latin typeface="Times New Roman" panose="02020603050405020304" pitchFamily="18" charset="0"/>
                <a:cs typeface="Times New Roman" panose="02020603050405020304" pitchFamily="18" charset="0"/>
              </a:rPr>
              <a:t>r</a:t>
            </a:r>
            <a:r>
              <a:rPr sz="2800" b="1" spc="-20" dirty="0">
                <a:latin typeface="Times New Roman" panose="02020603050405020304" pitchFamily="18" charset="0"/>
                <a:cs typeface="Times New Roman" panose="02020603050405020304" pitchFamily="18" charset="0"/>
              </a:rPr>
              <a:t>a</a:t>
            </a:r>
            <a:r>
              <a:rPr sz="2800" b="1" spc="30" dirty="0">
                <a:latin typeface="Times New Roman" panose="02020603050405020304" pitchFamily="18" charset="0"/>
                <a:cs typeface="Times New Roman" panose="02020603050405020304" pitchFamily="18" charset="0"/>
              </a:rPr>
              <a:t>r</a:t>
            </a:r>
            <a:r>
              <a:rPr sz="2800" b="1" spc="5" dirty="0">
                <a:latin typeface="Times New Roman" panose="02020603050405020304" pitchFamily="18" charset="0"/>
                <a:cs typeface="Times New Roman" panose="02020603050405020304" pitchFamily="18" charset="0"/>
              </a:rPr>
              <a:t>y w</a:t>
            </a:r>
            <a:r>
              <a:rPr sz="2800" b="1" spc="-30" dirty="0">
                <a:latin typeface="Times New Roman" panose="02020603050405020304" pitchFamily="18" charset="0"/>
                <a:cs typeface="Times New Roman" panose="02020603050405020304" pitchFamily="18" charset="0"/>
              </a:rPr>
              <a:t>h</a:t>
            </a:r>
            <a:r>
              <a:rPr sz="2800" b="1" spc="30" dirty="0">
                <a:latin typeface="Times New Roman" panose="02020603050405020304" pitchFamily="18" charset="0"/>
                <a:cs typeface="Times New Roman" panose="02020603050405020304" pitchFamily="18" charset="0"/>
              </a:rPr>
              <a:t>i</a:t>
            </a:r>
            <a:r>
              <a:rPr sz="2800" b="1" spc="-20" dirty="0">
                <a:latin typeface="Times New Roman" panose="02020603050405020304" pitchFamily="18" charset="0"/>
                <a:cs typeface="Times New Roman" panose="02020603050405020304" pitchFamily="18" charset="0"/>
              </a:rPr>
              <a:t>c</a:t>
            </a:r>
            <a:r>
              <a:rPr sz="2800" b="1" spc="10" dirty="0">
                <a:latin typeface="Times New Roman" panose="02020603050405020304" pitchFamily="18" charset="0"/>
                <a:cs typeface="Times New Roman" panose="02020603050405020304" pitchFamily="18" charset="0"/>
              </a:rPr>
              <a:t>h</a:t>
            </a:r>
            <a:r>
              <a:rPr sz="2800" b="1" spc="-90" dirty="0">
                <a:latin typeface="Times New Roman" panose="02020603050405020304" pitchFamily="18" charset="0"/>
                <a:cs typeface="Times New Roman" panose="02020603050405020304" pitchFamily="18" charset="0"/>
              </a:rPr>
              <a:t> </a:t>
            </a:r>
            <a:r>
              <a:rPr sz="2800" b="1" spc="30" dirty="0">
                <a:latin typeface="Times New Roman" panose="02020603050405020304" pitchFamily="18" charset="0"/>
                <a:cs typeface="Times New Roman" panose="02020603050405020304" pitchFamily="18" charset="0"/>
              </a:rPr>
              <a:t>i</a:t>
            </a:r>
            <a:r>
              <a:rPr sz="2800" b="1" spc="-30" dirty="0">
                <a:latin typeface="Times New Roman" panose="02020603050405020304" pitchFamily="18" charset="0"/>
                <a:cs typeface="Times New Roman" panose="02020603050405020304" pitchFamily="18" charset="0"/>
              </a:rPr>
              <a:t>n</a:t>
            </a:r>
            <a:r>
              <a:rPr sz="2800" b="1" spc="-20" dirty="0">
                <a:latin typeface="Times New Roman" panose="02020603050405020304" pitchFamily="18" charset="0"/>
                <a:cs typeface="Times New Roman" panose="02020603050405020304" pitchFamily="18" charset="0"/>
              </a:rPr>
              <a:t>c</a:t>
            </a:r>
            <a:r>
              <a:rPr sz="2800" b="1" spc="30" dirty="0">
                <a:latin typeface="Times New Roman" panose="02020603050405020304" pitchFamily="18" charset="0"/>
                <a:cs typeface="Times New Roman" panose="02020603050405020304" pitchFamily="18" charset="0"/>
              </a:rPr>
              <a:t>l</a:t>
            </a:r>
            <a:r>
              <a:rPr sz="2800" b="1" spc="-30" dirty="0">
                <a:latin typeface="Times New Roman" panose="02020603050405020304" pitchFamily="18" charset="0"/>
                <a:cs typeface="Times New Roman" panose="02020603050405020304" pitchFamily="18" charset="0"/>
              </a:rPr>
              <a:t>ud</a:t>
            </a:r>
            <a:r>
              <a:rPr sz="2800" b="1" spc="35" dirty="0">
                <a:latin typeface="Times New Roman" panose="02020603050405020304" pitchFamily="18" charset="0"/>
                <a:cs typeface="Times New Roman" panose="02020603050405020304" pitchFamily="18" charset="0"/>
              </a:rPr>
              <a:t>e</a:t>
            </a:r>
            <a:r>
              <a:rPr sz="2800" b="1" spc="5" dirty="0">
                <a:latin typeface="Times New Roman" panose="02020603050405020304" pitchFamily="18" charset="0"/>
                <a:cs typeface="Times New Roman" panose="02020603050405020304" pitchFamily="18" charset="0"/>
              </a:rPr>
              <a:t>s</a:t>
            </a:r>
            <a:r>
              <a:rPr sz="2800" b="1" spc="-40" dirty="0">
                <a:latin typeface="Times New Roman" panose="02020603050405020304" pitchFamily="18" charset="0"/>
                <a:cs typeface="Times New Roman" panose="02020603050405020304" pitchFamily="18" charset="0"/>
              </a:rPr>
              <a:t> </a:t>
            </a:r>
            <a:r>
              <a:rPr sz="2800" b="1" spc="-20" dirty="0">
                <a:latin typeface="Times New Roman" panose="02020603050405020304" pitchFamily="18" charset="0"/>
                <a:cs typeface="Times New Roman" panose="02020603050405020304" pitchFamily="18" charset="0"/>
              </a:rPr>
              <a:t>a</a:t>
            </a:r>
            <a:r>
              <a:rPr sz="2800" b="1" spc="30" dirty="0">
                <a:latin typeface="Times New Roman" panose="02020603050405020304" pitchFamily="18" charset="0"/>
                <a:cs typeface="Times New Roman" panose="02020603050405020304" pitchFamily="18" charset="0"/>
              </a:rPr>
              <a:t>r</a:t>
            </a:r>
            <a:r>
              <a:rPr sz="2800" b="1" spc="35" dirty="0">
                <a:latin typeface="Times New Roman" panose="02020603050405020304" pitchFamily="18" charset="0"/>
                <a:cs typeface="Times New Roman" panose="02020603050405020304" pitchFamily="18" charset="0"/>
              </a:rPr>
              <a:t>e</a:t>
            </a:r>
            <a:r>
              <a:rPr sz="2800" b="1" spc="-20" dirty="0">
                <a:latin typeface="Times New Roman" panose="02020603050405020304" pitchFamily="18" charset="0"/>
                <a:cs typeface="Times New Roman" panose="02020603050405020304" pitchFamily="18" charset="0"/>
              </a:rPr>
              <a:t>a</a:t>
            </a:r>
            <a:r>
              <a:rPr sz="2800" b="1" spc="5" dirty="0">
                <a:latin typeface="Times New Roman" panose="02020603050405020304" pitchFamily="18" charset="0"/>
                <a:cs typeface="Times New Roman" panose="02020603050405020304" pitchFamily="18" charset="0"/>
              </a:rPr>
              <a:t>s</a:t>
            </a:r>
            <a:r>
              <a:rPr sz="2800" b="1" spc="-114" dirty="0">
                <a:latin typeface="Times New Roman" panose="02020603050405020304" pitchFamily="18" charset="0"/>
                <a:cs typeface="Times New Roman" panose="02020603050405020304" pitchFamily="18" charset="0"/>
              </a:rPr>
              <a:t> </a:t>
            </a:r>
            <a:r>
              <a:rPr sz="2800" b="1" spc="30" dirty="0">
                <a:latin typeface="Times New Roman" panose="02020603050405020304" pitchFamily="18" charset="0"/>
                <a:cs typeface="Times New Roman" panose="02020603050405020304" pitchFamily="18" charset="0"/>
              </a:rPr>
              <a:t>li</a:t>
            </a:r>
            <a:r>
              <a:rPr sz="2800" b="1" spc="5" dirty="0">
                <a:latin typeface="Times New Roman" panose="02020603050405020304" pitchFamily="18" charset="0"/>
                <a:cs typeface="Times New Roman" panose="02020603050405020304" pitchFamily="18" charset="0"/>
              </a:rPr>
              <a:t>ke</a:t>
            </a:r>
            <a:r>
              <a:rPr sz="2800" b="1" spc="-170" dirty="0">
                <a:latin typeface="Times New Roman" panose="02020603050405020304" pitchFamily="18" charset="0"/>
                <a:cs typeface="Times New Roman" panose="02020603050405020304" pitchFamily="18" charset="0"/>
              </a:rPr>
              <a:t> </a:t>
            </a:r>
            <a:r>
              <a:rPr sz="2800" b="1" spc="30" dirty="0">
                <a:latin typeface="Times New Roman" panose="02020603050405020304" pitchFamily="18" charset="0"/>
                <a:cs typeface="Times New Roman" panose="02020603050405020304" pitchFamily="18" charset="0"/>
              </a:rPr>
              <a:t>i</a:t>
            </a:r>
            <a:r>
              <a:rPr sz="2800" b="1" spc="-30" dirty="0">
                <a:latin typeface="Times New Roman" panose="02020603050405020304" pitchFamily="18" charset="0"/>
                <a:cs typeface="Times New Roman" panose="02020603050405020304" pitchFamily="18" charset="0"/>
              </a:rPr>
              <a:t>n</a:t>
            </a:r>
            <a:r>
              <a:rPr sz="2800" b="1" spc="-25" dirty="0">
                <a:latin typeface="Times New Roman" panose="02020603050405020304" pitchFamily="18" charset="0"/>
                <a:cs typeface="Times New Roman" panose="02020603050405020304" pitchFamily="18" charset="0"/>
              </a:rPr>
              <a:t>t</a:t>
            </a:r>
            <a:r>
              <a:rPr sz="2800" b="1" spc="35" dirty="0">
                <a:latin typeface="Times New Roman" panose="02020603050405020304" pitchFamily="18" charset="0"/>
                <a:cs typeface="Times New Roman" panose="02020603050405020304" pitchFamily="18" charset="0"/>
              </a:rPr>
              <a:t>e</a:t>
            </a:r>
            <a:r>
              <a:rPr sz="2800" b="1" spc="30" dirty="0">
                <a:latin typeface="Times New Roman" panose="02020603050405020304" pitchFamily="18" charset="0"/>
                <a:cs typeface="Times New Roman" panose="02020603050405020304" pitchFamily="18" charset="0"/>
              </a:rPr>
              <a:t>r</a:t>
            </a:r>
            <a:r>
              <a:rPr sz="2800" b="1" spc="-30" dirty="0">
                <a:latin typeface="Times New Roman" panose="02020603050405020304" pitchFamily="18" charset="0"/>
                <a:cs typeface="Times New Roman" panose="02020603050405020304" pitchFamily="18" charset="0"/>
              </a:rPr>
              <a:t>n</a:t>
            </a:r>
            <a:r>
              <a:rPr sz="2800" b="1" spc="35" dirty="0">
                <a:latin typeface="Times New Roman" panose="02020603050405020304" pitchFamily="18" charset="0"/>
                <a:cs typeface="Times New Roman" panose="02020603050405020304" pitchFamily="18" charset="0"/>
              </a:rPr>
              <a:t>e</a:t>
            </a:r>
            <a:r>
              <a:rPr sz="2800" b="1" spc="5" dirty="0">
                <a:latin typeface="Times New Roman" panose="02020603050405020304" pitchFamily="18" charset="0"/>
                <a:cs typeface="Times New Roman" panose="02020603050405020304" pitchFamily="18" charset="0"/>
              </a:rPr>
              <a:t>t</a:t>
            </a:r>
            <a:r>
              <a:rPr sz="2800" b="1" spc="-155" dirty="0">
                <a:latin typeface="Times New Roman" panose="02020603050405020304" pitchFamily="18" charset="0"/>
                <a:cs typeface="Times New Roman" panose="02020603050405020304" pitchFamily="18" charset="0"/>
              </a:rPr>
              <a:t> </a:t>
            </a:r>
            <a:r>
              <a:rPr sz="2800" b="1" spc="-30" dirty="0">
                <a:latin typeface="Times New Roman" panose="02020603050405020304" pitchFamily="18" charset="0"/>
                <a:cs typeface="Times New Roman" panose="02020603050405020304" pitchFamily="18" charset="0"/>
              </a:rPr>
              <a:t>p</a:t>
            </a:r>
            <a:r>
              <a:rPr sz="2800" b="1" spc="30" dirty="0">
                <a:latin typeface="Times New Roman" panose="02020603050405020304" pitchFamily="18" charset="0"/>
                <a:cs typeface="Times New Roman" panose="02020603050405020304" pitchFamily="18" charset="0"/>
              </a:rPr>
              <a:t>r</a:t>
            </a:r>
            <a:r>
              <a:rPr sz="2800" b="1" spc="45" dirty="0">
                <a:latin typeface="Times New Roman" panose="02020603050405020304" pitchFamily="18" charset="0"/>
                <a:cs typeface="Times New Roman" panose="02020603050405020304" pitchFamily="18" charset="0"/>
              </a:rPr>
              <a:t>o</a:t>
            </a:r>
            <a:r>
              <a:rPr sz="2800" b="1" spc="-25" dirty="0">
                <a:latin typeface="Times New Roman" panose="02020603050405020304" pitchFamily="18" charset="0"/>
                <a:cs typeface="Times New Roman" panose="02020603050405020304" pitchFamily="18" charset="0"/>
              </a:rPr>
              <a:t>t</a:t>
            </a:r>
            <a:r>
              <a:rPr sz="2800" b="1" spc="45" dirty="0">
                <a:latin typeface="Times New Roman" panose="02020603050405020304" pitchFamily="18" charset="0"/>
                <a:cs typeface="Times New Roman" panose="02020603050405020304" pitchFamily="18" charset="0"/>
              </a:rPr>
              <a:t>o</a:t>
            </a:r>
            <a:r>
              <a:rPr sz="2800" b="1" spc="-20" dirty="0">
                <a:latin typeface="Times New Roman" panose="02020603050405020304" pitchFamily="18" charset="0"/>
                <a:cs typeface="Times New Roman" panose="02020603050405020304" pitchFamily="18" charset="0"/>
              </a:rPr>
              <a:t>c</a:t>
            </a:r>
            <a:r>
              <a:rPr sz="2800" b="1" spc="45" dirty="0">
                <a:latin typeface="Times New Roman" panose="02020603050405020304" pitchFamily="18" charset="0"/>
                <a:cs typeface="Times New Roman" panose="02020603050405020304" pitchFamily="18" charset="0"/>
              </a:rPr>
              <a:t>o</a:t>
            </a:r>
            <a:r>
              <a:rPr sz="2800" b="1" spc="30" dirty="0">
                <a:latin typeface="Times New Roman" panose="02020603050405020304" pitchFamily="18" charset="0"/>
                <a:cs typeface="Times New Roman" panose="02020603050405020304" pitchFamily="18" charset="0"/>
              </a:rPr>
              <a:t>l</a:t>
            </a:r>
            <a:r>
              <a:rPr sz="2800" b="1" spc="15" dirty="0">
                <a:latin typeface="Times New Roman" panose="02020603050405020304" pitchFamily="18" charset="0"/>
                <a:cs typeface="Times New Roman" panose="02020603050405020304" pitchFamily="18" charset="0"/>
              </a:rPr>
              <a:t>s</a:t>
            </a:r>
            <a:r>
              <a:rPr sz="2800" b="1" spc="5" dirty="0">
                <a:latin typeface="Times New Roman" panose="02020603050405020304" pitchFamily="18" charset="0"/>
                <a:cs typeface="Times New Roman" panose="02020603050405020304" pitchFamily="18" charset="0"/>
              </a:rPr>
              <a:t>, </a:t>
            </a:r>
            <a:r>
              <a:rPr sz="2800" b="1" spc="15" dirty="0">
                <a:latin typeface="Times New Roman" panose="02020603050405020304" pitchFamily="18" charset="0"/>
                <a:cs typeface="Times New Roman" panose="02020603050405020304" pitchFamily="18" charset="0"/>
              </a:rPr>
              <a:t>s</a:t>
            </a:r>
            <a:r>
              <a:rPr sz="2800" b="1" spc="-25" dirty="0">
                <a:latin typeface="Times New Roman" panose="02020603050405020304" pitchFamily="18" charset="0"/>
                <a:cs typeface="Times New Roman" panose="02020603050405020304" pitchFamily="18" charset="0"/>
              </a:rPr>
              <a:t>t</a:t>
            </a:r>
            <a:r>
              <a:rPr sz="2800" b="1" spc="30" dirty="0">
                <a:latin typeface="Times New Roman" panose="02020603050405020304" pitchFamily="18" charset="0"/>
                <a:cs typeface="Times New Roman" panose="02020603050405020304" pitchFamily="18" charset="0"/>
              </a:rPr>
              <a:t>ri</a:t>
            </a:r>
            <a:r>
              <a:rPr sz="2800" b="1" spc="-30" dirty="0">
                <a:latin typeface="Times New Roman" panose="02020603050405020304" pitchFamily="18" charset="0"/>
                <a:cs typeface="Times New Roman" panose="02020603050405020304" pitchFamily="18" charset="0"/>
              </a:rPr>
              <a:t>n</a:t>
            </a:r>
            <a:r>
              <a:rPr sz="2800" b="1" spc="5" dirty="0">
                <a:latin typeface="Times New Roman" panose="02020603050405020304" pitchFamily="18" charset="0"/>
                <a:cs typeface="Times New Roman" panose="02020603050405020304" pitchFamily="18" charset="0"/>
              </a:rPr>
              <a:t>g</a:t>
            </a:r>
            <a:r>
              <a:rPr sz="2800" b="1" spc="-114" dirty="0">
                <a:latin typeface="Times New Roman" panose="02020603050405020304" pitchFamily="18" charset="0"/>
                <a:cs typeface="Times New Roman" panose="02020603050405020304" pitchFamily="18" charset="0"/>
              </a:rPr>
              <a:t> </a:t>
            </a:r>
            <a:r>
              <a:rPr sz="2800" b="1" spc="45" dirty="0">
                <a:latin typeface="Times New Roman" panose="02020603050405020304" pitchFamily="18" charset="0"/>
                <a:cs typeface="Times New Roman" panose="02020603050405020304" pitchFamily="18" charset="0"/>
              </a:rPr>
              <a:t>o</a:t>
            </a:r>
            <a:r>
              <a:rPr sz="2800" b="1" spc="-30" dirty="0">
                <a:latin typeface="Times New Roman" panose="02020603050405020304" pitchFamily="18" charset="0"/>
                <a:cs typeface="Times New Roman" panose="02020603050405020304" pitchFamily="18" charset="0"/>
              </a:rPr>
              <a:t>p</a:t>
            </a:r>
            <a:r>
              <a:rPr sz="2800" b="1" spc="35" dirty="0">
                <a:latin typeface="Times New Roman" panose="02020603050405020304" pitchFamily="18" charset="0"/>
                <a:cs typeface="Times New Roman" panose="02020603050405020304" pitchFamily="18" charset="0"/>
              </a:rPr>
              <a:t>e</a:t>
            </a:r>
            <a:r>
              <a:rPr sz="2800" b="1" spc="30" dirty="0">
                <a:latin typeface="Times New Roman" panose="02020603050405020304" pitchFamily="18" charset="0"/>
                <a:cs typeface="Times New Roman" panose="02020603050405020304" pitchFamily="18" charset="0"/>
              </a:rPr>
              <a:t>r</a:t>
            </a:r>
            <a:r>
              <a:rPr sz="2800" b="1" spc="-20" dirty="0">
                <a:latin typeface="Times New Roman" panose="02020603050405020304" pitchFamily="18" charset="0"/>
                <a:cs typeface="Times New Roman" panose="02020603050405020304" pitchFamily="18" charset="0"/>
              </a:rPr>
              <a:t>a</a:t>
            </a:r>
            <a:r>
              <a:rPr sz="2800" b="1" spc="-25" dirty="0">
                <a:latin typeface="Times New Roman" panose="02020603050405020304" pitchFamily="18" charset="0"/>
                <a:cs typeface="Times New Roman" panose="02020603050405020304" pitchFamily="18" charset="0"/>
              </a:rPr>
              <a:t>t</a:t>
            </a:r>
            <a:r>
              <a:rPr sz="2800" b="1" spc="30" dirty="0">
                <a:latin typeface="Times New Roman" panose="02020603050405020304" pitchFamily="18" charset="0"/>
                <a:cs typeface="Times New Roman" panose="02020603050405020304" pitchFamily="18" charset="0"/>
              </a:rPr>
              <a:t>i</a:t>
            </a:r>
            <a:r>
              <a:rPr sz="2800" b="1" spc="45" dirty="0">
                <a:latin typeface="Times New Roman" panose="02020603050405020304" pitchFamily="18" charset="0"/>
                <a:cs typeface="Times New Roman" panose="02020603050405020304" pitchFamily="18" charset="0"/>
              </a:rPr>
              <a:t>o</a:t>
            </a:r>
            <a:r>
              <a:rPr sz="2800" b="1" spc="-30" dirty="0">
                <a:latin typeface="Times New Roman" panose="02020603050405020304" pitchFamily="18" charset="0"/>
                <a:cs typeface="Times New Roman" panose="02020603050405020304" pitchFamily="18" charset="0"/>
              </a:rPr>
              <a:t>n</a:t>
            </a:r>
            <a:r>
              <a:rPr sz="2800" b="1" spc="15" dirty="0">
                <a:latin typeface="Times New Roman" panose="02020603050405020304" pitchFamily="18" charset="0"/>
                <a:cs typeface="Times New Roman" panose="02020603050405020304" pitchFamily="18" charset="0"/>
              </a:rPr>
              <a:t>s</a:t>
            </a:r>
            <a:r>
              <a:rPr sz="2800" b="1" spc="5" dirty="0">
                <a:latin typeface="Times New Roman" panose="02020603050405020304" pitchFamily="18" charset="0"/>
                <a:cs typeface="Times New Roman" panose="02020603050405020304" pitchFamily="18" charset="0"/>
              </a:rPr>
              <a:t>,</a:t>
            </a:r>
            <a:r>
              <a:rPr sz="2800" b="1" spc="-200" dirty="0">
                <a:latin typeface="Times New Roman" panose="02020603050405020304" pitchFamily="18" charset="0"/>
                <a:cs typeface="Times New Roman" panose="02020603050405020304" pitchFamily="18" charset="0"/>
              </a:rPr>
              <a:t> </a:t>
            </a:r>
            <a:r>
              <a:rPr sz="2800" b="1" spc="5" dirty="0">
                <a:latin typeface="Times New Roman" panose="02020603050405020304" pitchFamily="18" charset="0"/>
                <a:cs typeface="Times New Roman" panose="02020603050405020304" pitchFamily="18" charset="0"/>
              </a:rPr>
              <a:t>w</a:t>
            </a:r>
            <a:r>
              <a:rPr sz="2800" b="1" spc="35" dirty="0">
                <a:latin typeface="Times New Roman" panose="02020603050405020304" pitchFamily="18" charset="0"/>
                <a:cs typeface="Times New Roman" panose="02020603050405020304" pitchFamily="18" charset="0"/>
              </a:rPr>
              <a:t>e</a:t>
            </a:r>
            <a:r>
              <a:rPr sz="2800" b="1" spc="10" dirty="0">
                <a:latin typeface="Times New Roman" panose="02020603050405020304" pitchFamily="18" charset="0"/>
                <a:cs typeface="Times New Roman" panose="02020603050405020304" pitchFamily="18" charset="0"/>
              </a:rPr>
              <a:t>b</a:t>
            </a:r>
            <a:r>
              <a:rPr sz="2800" b="1" spc="-165" dirty="0">
                <a:latin typeface="Times New Roman" panose="02020603050405020304" pitchFamily="18" charset="0"/>
                <a:cs typeface="Times New Roman" panose="02020603050405020304" pitchFamily="18" charset="0"/>
              </a:rPr>
              <a:t> </a:t>
            </a:r>
            <a:r>
              <a:rPr sz="2800" b="1" spc="15" dirty="0">
                <a:latin typeface="Times New Roman" panose="02020603050405020304" pitchFamily="18" charset="0"/>
                <a:cs typeface="Times New Roman" panose="02020603050405020304" pitchFamily="18" charset="0"/>
              </a:rPr>
              <a:t>s</a:t>
            </a:r>
            <a:r>
              <a:rPr sz="2800" b="1" spc="35" dirty="0">
                <a:latin typeface="Times New Roman" panose="02020603050405020304" pitchFamily="18" charset="0"/>
                <a:cs typeface="Times New Roman" panose="02020603050405020304" pitchFamily="18" charset="0"/>
              </a:rPr>
              <a:t>e</a:t>
            </a:r>
            <a:r>
              <a:rPr sz="2800" b="1" spc="30" dirty="0">
                <a:latin typeface="Times New Roman" panose="02020603050405020304" pitchFamily="18" charset="0"/>
                <a:cs typeface="Times New Roman" panose="02020603050405020304" pitchFamily="18" charset="0"/>
              </a:rPr>
              <a:t>r</a:t>
            </a:r>
            <a:r>
              <a:rPr sz="2800" b="1" spc="20" dirty="0">
                <a:latin typeface="Times New Roman" panose="02020603050405020304" pitchFamily="18" charset="0"/>
                <a:cs typeface="Times New Roman" panose="02020603050405020304" pitchFamily="18" charset="0"/>
              </a:rPr>
              <a:t>v</a:t>
            </a:r>
            <a:r>
              <a:rPr sz="2800" b="1" spc="30" dirty="0">
                <a:latin typeface="Times New Roman" panose="02020603050405020304" pitchFamily="18" charset="0"/>
                <a:cs typeface="Times New Roman" panose="02020603050405020304" pitchFamily="18" charset="0"/>
              </a:rPr>
              <a:t>i</a:t>
            </a:r>
            <a:r>
              <a:rPr sz="2800" b="1" spc="-20" dirty="0">
                <a:latin typeface="Times New Roman" panose="02020603050405020304" pitchFamily="18" charset="0"/>
                <a:cs typeface="Times New Roman" panose="02020603050405020304" pitchFamily="18" charset="0"/>
              </a:rPr>
              <a:t>c</a:t>
            </a:r>
            <a:r>
              <a:rPr sz="2800" b="1" spc="35" dirty="0">
                <a:latin typeface="Times New Roman" panose="02020603050405020304" pitchFamily="18" charset="0"/>
                <a:cs typeface="Times New Roman" panose="02020603050405020304" pitchFamily="18" charset="0"/>
              </a:rPr>
              <a:t>e</a:t>
            </a:r>
            <a:r>
              <a:rPr sz="2800" b="1" spc="5" dirty="0">
                <a:latin typeface="Times New Roman" panose="02020603050405020304" pitchFamily="18" charset="0"/>
                <a:cs typeface="Times New Roman" panose="02020603050405020304" pitchFamily="18" charset="0"/>
              </a:rPr>
              <a:t>s</a:t>
            </a:r>
            <a:r>
              <a:rPr sz="2800" b="1" spc="-190" dirty="0">
                <a:latin typeface="Times New Roman" panose="02020603050405020304" pitchFamily="18" charset="0"/>
                <a:cs typeface="Times New Roman" panose="02020603050405020304" pitchFamily="18" charset="0"/>
              </a:rPr>
              <a:t> </a:t>
            </a:r>
            <a:r>
              <a:rPr sz="2800" b="1" spc="-25" dirty="0">
                <a:latin typeface="Times New Roman" panose="02020603050405020304" pitchFamily="18" charset="0"/>
                <a:cs typeface="Times New Roman" panose="02020603050405020304" pitchFamily="18" charset="0"/>
              </a:rPr>
              <a:t>t</a:t>
            </a:r>
            <a:r>
              <a:rPr sz="2800" b="1" spc="45" dirty="0">
                <a:latin typeface="Times New Roman" panose="02020603050405020304" pitchFamily="18" charset="0"/>
                <a:cs typeface="Times New Roman" panose="02020603050405020304" pitchFamily="18" charset="0"/>
              </a:rPr>
              <a:t>oo</a:t>
            </a:r>
            <a:r>
              <a:rPr sz="2800" b="1" spc="30" dirty="0">
                <a:latin typeface="Times New Roman" panose="02020603050405020304" pitchFamily="18" charset="0"/>
                <a:cs typeface="Times New Roman" panose="02020603050405020304" pitchFamily="18" charset="0"/>
              </a:rPr>
              <a:t>l</a:t>
            </a:r>
            <a:r>
              <a:rPr sz="2800" b="1" spc="5" dirty="0">
                <a:latin typeface="Times New Roman" panose="02020603050405020304" pitchFamily="18" charset="0"/>
                <a:cs typeface="Times New Roman" panose="02020603050405020304" pitchFamily="18" charset="0"/>
              </a:rPr>
              <a:t>s</a:t>
            </a:r>
            <a:r>
              <a:rPr sz="2800" b="1" spc="-190" dirty="0">
                <a:latin typeface="Times New Roman" panose="02020603050405020304" pitchFamily="18" charset="0"/>
                <a:cs typeface="Times New Roman" panose="02020603050405020304" pitchFamily="18" charset="0"/>
              </a:rPr>
              <a:t> </a:t>
            </a:r>
            <a:r>
              <a:rPr sz="2800" b="1" spc="-20" dirty="0">
                <a:latin typeface="Times New Roman" panose="02020603050405020304" pitchFamily="18" charset="0"/>
                <a:cs typeface="Times New Roman" panose="02020603050405020304" pitchFamily="18" charset="0"/>
              </a:rPr>
              <a:t>a</a:t>
            </a:r>
            <a:r>
              <a:rPr sz="2800" b="1" spc="-30" dirty="0">
                <a:latin typeface="Times New Roman" panose="02020603050405020304" pitchFamily="18" charset="0"/>
                <a:cs typeface="Times New Roman" panose="02020603050405020304" pitchFamily="18" charset="0"/>
              </a:rPr>
              <a:t>n</a:t>
            </a:r>
            <a:r>
              <a:rPr sz="2800" b="1" spc="10" dirty="0">
                <a:latin typeface="Times New Roman" panose="02020603050405020304" pitchFamily="18" charset="0"/>
                <a:cs typeface="Times New Roman" panose="02020603050405020304" pitchFamily="18" charset="0"/>
              </a:rPr>
              <a:t>d</a:t>
            </a:r>
            <a:r>
              <a:rPr sz="2800" b="1" spc="5" dirty="0">
                <a:latin typeface="Times New Roman" panose="02020603050405020304" pitchFamily="18" charset="0"/>
                <a:cs typeface="Times New Roman" panose="02020603050405020304" pitchFamily="18" charset="0"/>
              </a:rPr>
              <a:t> </a:t>
            </a:r>
            <a:r>
              <a:rPr sz="2800" b="1" spc="45" dirty="0">
                <a:latin typeface="Times New Roman" panose="02020603050405020304" pitchFamily="18" charset="0"/>
                <a:cs typeface="Times New Roman" panose="02020603050405020304" pitchFamily="18" charset="0"/>
              </a:rPr>
              <a:t>o</a:t>
            </a:r>
            <a:r>
              <a:rPr sz="2800" b="1" spc="-30" dirty="0">
                <a:latin typeface="Times New Roman" panose="02020603050405020304" pitchFamily="18" charset="0"/>
                <a:cs typeface="Times New Roman" panose="02020603050405020304" pitchFamily="18" charset="0"/>
              </a:rPr>
              <a:t>p</a:t>
            </a:r>
            <a:r>
              <a:rPr sz="2800" b="1" spc="35" dirty="0">
                <a:latin typeface="Times New Roman" panose="02020603050405020304" pitchFamily="18" charset="0"/>
                <a:cs typeface="Times New Roman" panose="02020603050405020304" pitchFamily="18" charset="0"/>
              </a:rPr>
              <a:t>e</a:t>
            </a:r>
            <a:r>
              <a:rPr sz="2800" b="1" spc="30" dirty="0">
                <a:latin typeface="Times New Roman" panose="02020603050405020304" pitchFamily="18" charset="0"/>
                <a:cs typeface="Times New Roman" panose="02020603050405020304" pitchFamily="18" charset="0"/>
              </a:rPr>
              <a:t>r</a:t>
            </a:r>
            <a:r>
              <a:rPr sz="2800" b="1" spc="-20" dirty="0">
                <a:latin typeface="Times New Roman" panose="02020603050405020304" pitchFamily="18" charset="0"/>
                <a:cs typeface="Times New Roman" panose="02020603050405020304" pitchFamily="18" charset="0"/>
              </a:rPr>
              <a:t>a</a:t>
            </a:r>
            <a:r>
              <a:rPr sz="2800" b="1" spc="-25" dirty="0">
                <a:latin typeface="Times New Roman" panose="02020603050405020304" pitchFamily="18" charset="0"/>
                <a:cs typeface="Times New Roman" panose="02020603050405020304" pitchFamily="18" charset="0"/>
              </a:rPr>
              <a:t>t</a:t>
            </a:r>
            <a:r>
              <a:rPr sz="2800" b="1" spc="30" dirty="0">
                <a:latin typeface="Times New Roman" panose="02020603050405020304" pitchFamily="18" charset="0"/>
                <a:cs typeface="Times New Roman" panose="02020603050405020304" pitchFamily="18" charset="0"/>
              </a:rPr>
              <a:t>i</a:t>
            </a:r>
            <a:r>
              <a:rPr sz="2800" b="1" spc="-30" dirty="0">
                <a:latin typeface="Times New Roman" panose="02020603050405020304" pitchFamily="18" charset="0"/>
                <a:cs typeface="Times New Roman" panose="02020603050405020304" pitchFamily="18" charset="0"/>
              </a:rPr>
              <a:t>n</a:t>
            </a:r>
            <a:r>
              <a:rPr sz="2800" b="1" spc="5" dirty="0">
                <a:latin typeface="Times New Roman" panose="02020603050405020304" pitchFamily="18" charset="0"/>
                <a:cs typeface="Times New Roman" panose="02020603050405020304" pitchFamily="18" charset="0"/>
              </a:rPr>
              <a:t>g</a:t>
            </a:r>
            <a:r>
              <a:rPr sz="2800" b="1" spc="-114" dirty="0">
                <a:latin typeface="Times New Roman" panose="02020603050405020304" pitchFamily="18" charset="0"/>
                <a:cs typeface="Times New Roman" panose="02020603050405020304" pitchFamily="18" charset="0"/>
              </a:rPr>
              <a:t> </a:t>
            </a:r>
            <a:r>
              <a:rPr sz="2800" b="1" spc="15" dirty="0">
                <a:latin typeface="Times New Roman" panose="02020603050405020304" pitchFamily="18" charset="0"/>
                <a:cs typeface="Times New Roman" panose="02020603050405020304" pitchFamily="18" charset="0"/>
              </a:rPr>
              <a:t>sys</a:t>
            </a:r>
            <a:r>
              <a:rPr sz="2800" b="1" spc="-25" dirty="0">
                <a:latin typeface="Times New Roman" panose="02020603050405020304" pitchFamily="18" charset="0"/>
                <a:cs typeface="Times New Roman" panose="02020603050405020304" pitchFamily="18" charset="0"/>
              </a:rPr>
              <a:t>t</a:t>
            </a:r>
            <a:r>
              <a:rPr sz="2800" b="1" spc="35" dirty="0">
                <a:latin typeface="Times New Roman" panose="02020603050405020304" pitchFamily="18" charset="0"/>
                <a:cs typeface="Times New Roman" panose="02020603050405020304" pitchFamily="18" charset="0"/>
              </a:rPr>
              <a:t>e</a:t>
            </a:r>
            <a:r>
              <a:rPr sz="2800" b="1" spc="15" dirty="0">
                <a:latin typeface="Times New Roman" panose="02020603050405020304" pitchFamily="18" charset="0"/>
                <a:cs typeface="Times New Roman" panose="02020603050405020304" pitchFamily="18" charset="0"/>
              </a:rPr>
              <a:t>m</a:t>
            </a:r>
            <a:r>
              <a:rPr sz="2800" b="1" spc="-200" dirty="0">
                <a:latin typeface="Times New Roman" panose="02020603050405020304" pitchFamily="18" charset="0"/>
                <a:cs typeface="Times New Roman" panose="02020603050405020304" pitchFamily="18" charset="0"/>
              </a:rPr>
              <a:t> </a:t>
            </a:r>
            <a:r>
              <a:rPr sz="2800" b="1" spc="30" dirty="0">
                <a:latin typeface="Times New Roman" panose="02020603050405020304" pitchFamily="18" charset="0"/>
                <a:cs typeface="Times New Roman" panose="02020603050405020304" pitchFamily="18" charset="0"/>
              </a:rPr>
              <a:t>i</a:t>
            </a:r>
            <a:r>
              <a:rPr sz="2800" b="1" spc="-30" dirty="0">
                <a:latin typeface="Times New Roman" panose="02020603050405020304" pitchFamily="18" charset="0"/>
                <a:cs typeface="Times New Roman" panose="02020603050405020304" pitchFamily="18" charset="0"/>
              </a:rPr>
              <a:t>n</a:t>
            </a:r>
            <a:r>
              <a:rPr sz="2800" b="1" spc="-25" dirty="0">
                <a:latin typeface="Times New Roman" panose="02020603050405020304" pitchFamily="18" charset="0"/>
                <a:cs typeface="Times New Roman" panose="02020603050405020304" pitchFamily="18" charset="0"/>
              </a:rPr>
              <a:t>t</a:t>
            </a:r>
            <a:r>
              <a:rPr sz="2800" b="1" spc="35" dirty="0">
                <a:latin typeface="Times New Roman" panose="02020603050405020304" pitchFamily="18" charset="0"/>
                <a:cs typeface="Times New Roman" panose="02020603050405020304" pitchFamily="18" charset="0"/>
              </a:rPr>
              <a:t>e</a:t>
            </a:r>
            <a:r>
              <a:rPr sz="2800" b="1" spc="30" dirty="0">
                <a:latin typeface="Times New Roman" panose="02020603050405020304" pitchFamily="18" charset="0"/>
                <a:cs typeface="Times New Roman" panose="02020603050405020304" pitchFamily="18" charset="0"/>
              </a:rPr>
              <a:t>r</a:t>
            </a:r>
            <a:r>
              <a:rPr sz="2800" b="1" spc="35" dirty="0">
                <a:latin typeface="Times New Roman" panose="02020603050405020304" pitchFamily="18" charset="0"/>
                <a:cs typeface="Times New Roman" panose="02020603050405020304" pitchFamily="18" charset="0"/>
              </a:rPr>
              <a:t>f</a:t>
            </a:r>
            <a:r>
              <a:rPr sz="2800" b="1" spc="-20" dirty="0">
                <a:latin typeface="Times New Roman" panose="02020603050405020304" pitchFamily="18" charset="0"/>
                <a:cs typeface="Times New Roman" panose="02020603050405020304" pitchFamily="18" charset="0"/>
              </a:rPr>
              <a:t>ac</a:t>
            </a:r>
            <a:r>
              <a:rPr sz="2800" b="1" spc="35" dirty="0">
                <a:latin typeface="Times New Roman" panose="02020603050405020304" pitchFamily="18" charset="0"/>
                <a:cs typeface="Times New Roman" panose="02020603050405020304" pitchFamily="18" charset="0"/>
              </a:rPr>
              <a:t>e</a:t>
            </a:r>
            <a:r>
              <a:rPr sz="2800" b="1" spc="15" dirty="0">
                <a:latin typeface="Times New Roman" panose="02020603050405020304" pitchFamily="18" charset="0"/>
                <a:cs typeface="Times New Roman" panose="02020603050405020304" pitchFamily="18" charset="0"/>
              </a:rPr>
              <a:t>s</a:t>
            </a:r>
            <a:r>
              <a:rPr sz="2800" b="1" spc="5" dirty="0">
                <a:latin typeface="Times New Roman" panose="02020603050405020304" pitchFamily="18" charset="0"/>
                <a:cs typeface="Times New Roman" panose="02020603050405020304" pitchFamily="18" charset="0"/>
              </a:rPr>
              <a:t>.</a:t>
            </a:r>
            <a:r>
              <a:rPr sz="2800" b="1" spc="-220" dirty="0">
                <a:latin typeface="Times New Roman" panose="02020603050405020304" pitchFamily="18" charset="0"/>
                <a:cs typeface="Times New Roman" panose="02020603050405020304" pitchFamily="18" charset="0"/>
              </a:rPr>
              <a:t> </a:t>
            </a:r>
            <a:r>
              <a:rPr sz="2800" b="1" spc="40" dirty="0">
                <a:latin typeface="Times New Roman" panose="02020603050405020304" pitchFamily="18" charset="0"/>
                <a:cs typeface="Times New Roman" panose="02020603050405020304" pitchFamily="18" charset="0"/>
              </a:rPr>
              <a:t>M</a:t>
            </a:r>
            <a:r>
              <a:rPr sz="2800" b="1" spc="-20" dirty="0">
                <a:latin typeface="Times New Roman" panose="02020603050405020304" pitchFamily="18" charset="0"/>
                <a:cs typeface="Times New Roman" panose="02020603050405020304" pitchFamily="18" charset="0"/>
              </a:rPr>
              <a:t>a</a:t>
            </a:r>
            <a:r>
              <a:rPr sz="2800" b="1" spc="-30" dirty="0">
                <a:latin typeface="Times New Roman" panose="02020603050405020304" pitchFamily="18" charset="0"/>
                <a:cs typeface="Times New Roman" panose="02020603050405020304" pitchFamily="18" charset="0"/>
              </a:rPr>
              <a:t>n</a:t>
            </a:r>
            <a:r>
              <a:rPr sz="2800" b="1" spc="5" dirty="0">
                <a:latin typeface="Times New Roman" panose="02020603050405020304" pitchFamily="18" charset="0"/>
                <a:cs typeface="Times New Roman" panose="02020603050405020304" pitchFamily="18" charset="0"/>
              </a:rPr>
              <a:t>y</a:t>
            </a:r>
            <a:r>
              <a:rPr sz="2800" b="1" spc="-110" dirty="0">
                <a:latin typeface="Times New Roman" panose="02020603050405020304" pitchFamily="18" charset="0"/>
                <a:cs typeface="Times New Roman" panose="02020603050405020304" pitchFamily="18" charset="0"/>
              </a:rPr>
              <a:t> </a:t>
            </a:r>
            <a:r>
              <a:rPr sz="2800" b="1" spc="-30" dirty="0">
                <a:latin typeface="Times New Roman" panose="02020603050405020304" pitchFamily="18" charset="0"/>
                <a:cs typeface="Times New Roman" panose="02020603050405020304" pitchFamily="18" charset="0"/>
              </a:rPr>
              <a:t>h</a:t>
            </a:r>
            <a:r>
              <a:rPr sz="2800" b="1" spc="30" dirty="0">
                <a:latin typeface="Times New Roman" panose="02020603050405020304" pitchFamily="18" charset="0"/>
                <a:cs typeface="Times New Roman" panose="02020603050405020304" pitchFamily="18" charset="0"/>
              </a:rPr>
              <a:t>i</a:t>
            </a:r>
            <a:r>
              <a:rPr sz="2800" b="1" spc="15" dirty="0">
                <a:latin typeface="Times New Roman" panose="02020603050405020304" pitchFamily="18" charset="0"/>
                <a:cs typeface="Times New Roman" panose="02020603050405020304" pitchFamily="18" charset="0"/>
              </a:rPr>
              <a:t>g</a:t>
            </a:r>
            <a:r>
              <a:rPr sz="2800" b="1" spc="10" dirty="0">
                <a:latin typeface="Times New Roman" panose="02020603050405020304" pitchFamily="18" charset="0"/>
                <a:cs typeface="Times New Roman" panose="02020603050405020304" pitchFamily="18" charset="0"/>
              </a:rPr>
              <a:t>h</a:t>
            </a:r>
            <a:r>
              <a:rPr sz="2800" b="1" spc="-90" dirty="0">
                <a:latin typeface="Times New Roman" panose="02020603050405020304" pitchFamily="18" charset="0"/>
                <a:cs typeface="Times New Roman" panose="02020603050405020304" pitchFamily="18" charset="0"/>
              </a:rPr>
              <a:t> </a:t>
            </a:r>
            <a:r>
              <a:rPr sz="2800" b="1" spc="-30" dirty="0">
                <a:latin typeface="Times New Roman" panose="02020603050405020304" pitchFamily="18" charset="0"/>
                <a:cs typeface="Times New Roman" panose="02020603050405020304" pitchFamily="18" charset="0"/>
              </a:rPr>
              <a:t>u</a:t>
            </a:r>
            <a:r>
              <a:rPr sz="2800" b="1" spc="15" dirty="0">
                <a:latin typeface="Times New Roman" panose="02020603050405020304" pitchFamily="18" charset="0"/>
                <a:cs typeface="Times New Roman" panose="02020603050405020304" pitchFamily="18" charset="0"/>
              </a:rPr>
              <a:t>s</a:t>
            </a:r>
            <a:r>
              <a:rPr sz="2800" b="1" spc="10" dirty="0">
                <a:latin typeface="Times New Roman" panose="02020603050405020304" pitchFamily="18" charset="0"/>
                <a:cs typeface="Times New Roman" panose="02020603050405020304" pitchFamily="18" charset="0"/>
              </a:rPr>
              <a:t>e</a:t>
            </a:r>
            <a:r>
              <a:rPr sz="2800" b="1" spc="5" dirty="0">
                <a:latin typeface="Times New Roman" panose="02020603050405020304" pitchFamily="18" charset="0"/>
                <a:cs typeface="Times New Roman" panose="02020603050405020304" pitchFamily="18" charset="0"/>
              </a:rPr>
              <a:t> </a:t>
            </a:r>
            <a:r>
              <a:rPr sz="2800" b="1" spc="-30" dirty="0">
                <a:latin typeface="Times New Roman" panose="02020603050405020304" pitchFamily="18" charset="0"/>
                <a:cs typeface="Times New Roman" panose="02020603050405020304" pitchFamily="18" charset="0"/>
              </a:rPr>
              <a:t>p</a:t>
            </a:r>
            <a:r>
              <a:rPr sz="2800" b="1" spc="30" dirty="0">
                <a:latin typeface="Times New Roman" panose="02020603050405020304" pitchFamily="18" charset="0"/>
                <a:cs typeface="Times New Roman" panose="02020603050405020304" pitchFamily="18" charset="0"/>
              </a:rPr>
              <a:t>r</a:t>
            </a:r>
            <a:r>
              <a:rPr sz="2800" b="1" spc="45" dirty="0">
                <a:latin typeface="Times New Roman" panose="02020603050405020304" pitchFamily="18" charset="0"/>
                <a:cs typeface="Times New Roman" panose="02020603050405020304" pitchFamily="18" charset="0"/>
              </a:rPr>
              <a:t>o</a:t>
            </a:r>
            <a:r>
              <a:rPr sz="2800" b="1" spc="15" dirty="0">
                <a:latin typeface="Times New Roman" panose="02020603050405020304" pitchFamily="18" charset="0"/>
                <a:cs typeface="Times New Roman" panose="02020603050405020304" pitchFamily="18" charset="0"/>
              </a:rPr>
              <a:t>g</a:t>
            </a:r>
            <a:r>
              <a:rPr sz="2800" b="1" spc="30" dirty="0">
                <a:latin typeface="Times New Roman" panose="02020603050405020304" pitchFamily="18" charset="0"/>
                <a:cs typeface="Times New Roman" panose="02020603050405020304" pitchFamily="18" charset="0"/>
              </a:rPr>
              <a:t>r</a:t>
            </a:r>
            <a:r>
              <a:rPr sz="2800" b="1" spc="-20" dirty="0">
                <a:latin typeface="Times New Roman" panose="02020603050405020304" pitchFamily="18" charset="0"/>
                <a:cs typeface="Times New Roman" panose="02020603050405020304" pitchFamily="18" charset="0"/>
              </a:rPr>
              <a:t>a</a:t>
            </a:r>
            <a:r>
              <a:rPr sz="2800" b="1" spc="10" dirty="0">
                <a:latin typeface="Times New Roman" panose="02020603050405020304" pitchFamily="18" charset="0"/>
                <a:cs typeface="Times New Roman" panose="02020603050405020304" pitchFamily="18" charset="0"/>
              </a:rPr>
              <a:t>m</a:t>
            </a:r>
            <a:r>
              <a:rPr sz="2800" b="1" spc="20" dirty="0">
                <a:latin typeface="Times New Roman" panose="02020603050405020304" pitchFamily="18" charset="0"/>
                <a:cs typeface="Times New Roman" panose="02020603050405020304" pitchFamily="18" charset="0"/>
              </a:rPr>
              <a:t>m</a:t>
            </a:r>
            <a:r>
              <a:rPr sz="2800" b="1" spc="30" dirty="0">
                <a:latin typeface="Times New Roman" panose="02020603050405020304" pitchFamily="18" charset="0"/>
                <a:cs typeface="Times New Roman" panose="02020603050405020304" pitchFamily="18" charset="0"/>
              </a:rPr>
              <a:t>i</a:t>
            </a:r>
            <a:r>
              <a:rPr sz="2800" b="1" spc="-30" dirty="0">
                <a:latin typeface="Times New Roman" panose="02020603050405020304" pitchFamily="18" charset="0"/>
                <a:cs typeface="Times New Roman" panose="02020603050405020304" pitchFamily="18" charset="0"/>
              </a:rPr>
              <a:t>n</a:t>
            </a:r>
            <a:r>
              <a:rPr sz="2800" b="1" spc="5" dirty="0">
                <a:latin typeface="Times New Roman" panose="02020603050405020304" pitchFamily="18" charset="0"/>
                <a:cs typeface="Times New Roman" panose="02020603050405020304" pitchFamily="18" charset="0"/>
              </a:rPr>
              <a:t>g</a:t>
            </a:r>
            <a:r>
              <a:rPr sz="2800" b="1" spc="-190" dirty="0">
                <a:latin typeface="Times New Roman" panose="02020603050405020304" pitchFamily="18" charset="0"/>
                <a:cs typeface="Times New Roman" panose="02020603050405020304" pitchFamily="18" charset="0"/>
              </a:rPr>
              <a:t> </a:t>
            </a:r>
            <a:r>
              <a:rPr sz="2800" b="1" spc="-25" dirty="0">
                <a:latin typeface="Times New Roman" panose="02020603050405020304" pitchFamily="18" charset="0"/>
                <a:cs typeface="Times New Roman" panose="02020603050405020304" pitchFamily="18" charset="0"/>
              </a:rPr>
              <a:t>t</a:t>
            </a:r>
            <a:r>
              <a:rPr sz="2800" b="1" spc="-20" dirty="0">
                <a:latin typeface="Times New Roman" panose="02020603050405020304" pitchFamily="18" charset="0"/>
                <a:cs typeface="Times New Roman" panose="02020603050405020304" pitchFamily="18" charset="0"/>
              </a:rPr>
              <a:t>a</a:t>
            </a:r>
            <a:r>
              <a:rPr sz="2800" b="1" spc="15" dirty="0">
                <a:latin typeface="Times New Roman" panose="02020603050405020304" pitchFamily="18" charset="0"/>
                <a:cs typeface="Times New Roman" panose="02020603050405020304" pitchFamily="18" charset="0"/>
              </a:rPr>
              <a:t>s</a:t>
            </a:r>
            <a:r>
              <a:rPr sz="2800" b="1" spc="5" dirty="0">
                <a:latin typeface="Times New Roman" panose="02020603050405020304" pitchFamily="18" charset="0"/>
                <a:cs typeface="Times New Roman" panose="02020603050405020304" pitchFamily="18" charset="0"/>
              </a:rPr>
              <a:t>ks</a:t>
            </a:r>
            <a:r>
              <a:rPr sz="2800" b="1" spc="-110" dirty="0">
                <a:latin typeface="Times New Roman" panose="02020603050405020304" pitchFamily="18" charset="0"/>
                <a:cs typeface="Times New Roman" panose="02020603050405020304" pitchFamily="18" charset="0"/>
              </a:rPr>
              <a:t> </a:t>
            </a:r>
            <a:r>
              <a:rPr sz="2800" b="1" spc="-30" dirty="0">
                <a:latin typeface="Times New Roman" panose="02020603050405020304" pitchFamily="18" charset="0"/>
                <a:cs typeface="Times New Roman" panose="02020603050405020304" pitchFamily="18" charset="0"/>
              </a:rPr>
              <a:t>h</a:t>
            </a:r>
            <a:r>
              <a:rPr sz="2800" b="1" spc="-20" dirty="0">
                <a:latin typeface="Times New Roman" panose="02020603050405020304" pitchFamily="18" charset="0"/>
                <a:cs typeface="Times New Roman" panose="02020603050405020304" pitchFamily="18" charset="0"/>
              </a:rPr>
              <a:t>a</a:t>
            </a:r>
            <a:r>
              <a:rPr sz="2800" b="1" spc="20" dirty="0">
                <a:latin typeface="Times New Roman" panose="02020603050405020304" pitchFamily="18" charset="0"/>
                <a:cs typeface="Times New Roman" panose="02020603050405020304" pitchFamily="18" charset="0"/>
              </a:rPr>
              <a:t>v</a:t>
            </a:r>
            <a:r>
              <a:rPr sz="2800" b="1" spc="10" dirty="0">
                <a:latin typeface="Times New Roman" panose="02020603050405020304" pitchFamily="18" charset="0"/>
                <a:cs typeface="Times New Roman" panose="02020603050405020304" pitchFamily="18" charset="0"/>
              </a:rPr>
              <a:t>e</a:t>
            </a:r>
            <a:r>
              <a:rPr sz="2800" b="1" spc="-25" dirty="0">
                <a:latin typeface="Times New Roman" panose="02020603050405020304" pitchFamily="18" charset="0"/>
                <a:cs typeface="Times New Roman" panose="02020603050405020304" pitchFamily="18" charset="0"/>
              </a:rPr>
              <a:t> </a:t>
            </a:r>
            <a:r>
              <a:rPr sz="2800" b="1" spc="-20" dirty="0">
                <a:latin typeface="Times New Roman" panose="02020603050405020304" pitchFamily="18" charset="0"/>
                <a:cs typeface="Times New Roman" panose="02020603050405020304" pitchFamily="18" charset="0"/>
              </a:rPr>
              <a:t>a</a:t>
            </a:r>
            <a:r>
              <a:rPr sz="2800" b="1" spc="30" dirty="0">
                <a:latin typeface="Times New Roman" panose="02020603050405020304" pitchFamily="18" charset="0"/>
                <a:cs typeface="Times New Roman" panose="02020603050405020304" pitchFamily="18" charset="0"/>
              </a:rPr>
              <a:t>lr</a:t>
            </a:r>
            <a:r>
              <a:rPr sz="2800" b="1" spc="35" dirty="0">
                <a:latin typeface="Times New Roman" panose="02020603050405020304" pitchFamily="18" charset="0"/>
                <a:cs typeface="Times New Roman" panose="02020603050405020304" pitchFamily="18" charset="0"/>
              </a:rPr>
              <a:t>e</a:t>
            </a:r>
            <a:r>
              <a:rPr sz="2800" b="1" spc="-20" dirty="0">
                <a:latin typeface="Times New Roman" panose="02020603050405020304" pitchFamily="18" charset="0"/>
                <a:cs typeface="Times New Roman" panose="02020603050405020304" pitchFamily="18" charset="0"/>
              </a:rPr>
              <a:t>a</a:t>
            </a:r>
            <a:r>
              <a:rPr sz="2800" b="1" spc="-30" dirty="0">
                <a:latin typeface="Times New Roman" panose="02020603050405020304" pitchFamily="18" charset="0"/>
                <a:cs typeface="Times New Roman" panose="02020603050405020304" pitchFamily="18" charset="0"/>
              </a:rPr>
              <a:t>d</a:t>
            </a:r>
            <a:r>
              <a:rPr sz="2800" b="1" spc="5" dirty="0">
                <a:latin typeface="Times New Roman" panose="02020603050405020304" pitchFamily="18" charset="0"/>
                <a:cs typeface="Times New Roman" panose="02020603050405020304" pitchFamily="18" charset="0"/>
              </a:rPr>
              <a:t>y</a:t>
            </a:r>
            <a:r>
              <a:rPr sz="2800" b="1" spc="-185" dirty="0">
                <a:latin typeface="Times New Roman" panose="02020603050405020304" pitchFamily="18" charset="0"/>
                <a:cs typeface="Times New Roman" panose="02020603050405020304" pitchFamily="18" charset="0"/>
              </a:rPr>
              <a:t> </a:t>
            </a:r>
            <a:r>
              <a:rPr sz="2800" b="1" spc="-30" dirty="0">
                <a:latin typeface="Times New Roman" panose="02020603050405020304" pitchFamily="18" charset="0"/>
                <a:cs typeface="Times New Roman" panose="02020603050405020304" pitchFamily="18" charset="0"/>
              </a:rPr>
              <a:t>b</a:t>
            </a:r>
            <a:r>
              <a:rPr sz="2800" b="1" spc="35" dirty="0">
                <a:latin typeface="Times New Roman" panose="02020603050405020304" pitchFamily="18" charset="0"/>
                <a:cs typeface="Times New Roman" panose="02020603050405020304" pitchFamily="18" charset="0"/>
              </a:rPr>
              <a:t>ee</a:t>
            </a:r>
            <a:r>
              <a:rPr sz="2800" b="1" spc="10" dirty="0">
                <a:latin typeface="Times New Roman" panose="02020603050405020304" pitchFamily="18" charset="0"/>
                <a:cs typeface="Times New Roman" panose="02020603050405020304" pitchFamily="18" charset="0"/>
              </a:rPr>
              <a:t>n</a:t>
            </a:r>
            <a:r>
              <a:rPr sz="2800" b="1" spc="-90" dirty="0">
                <a:latin typeface="Times New Roman" panose="02020603050405020304" pitchFamily="18" charset="0"/>
                <a:cs typeface="Times New Roman" panose="02020603050405020304" pitchFamily="18" charset="0"/>
              </a:rPr>
              <a:t> </a:t>
            </a:r>
            <a:r>
              <a:rPr sz="2800" b="1" spc="15" dirty="0">
                <a:latin typeface="Times New Roman" panose="02020603050405020304" pitchFamily="18" charset="0"/>
                <a:cs typeface="Times New Roman" panose="02020603050405020304" pitchFamily="18" charset="0"/>
              </a:rPr>
              <a:t>s</a:t>
            </a:r>
            <a:r>
              <a:rPr sz="2800" b="1" spc="-20" dirty="0">
                <a:latin typeface="Times New Roman" panose="02020603050405020304" pitchFamily="18" charset="0"/>
                <a:cs typeface="Times New Roman" panose="02020603050405020304" pitchFamily="18" charset="0"/>
              </a:rPr>
              <a:t>c</a:t>
            </a:r>
            <a:r>
              <a:rPr sz="2800" b="1" spc="30" dirty="0">
                <a:latin typeface="Times New Roman" panose="02020603050405020304" pitchFamily="18" charset="0"/>
                <a:cs typeface="Times New Roman" panose="02020603050405020304" pitchFamily="18" charset="0"/>
              </a:rPr>
              <a:t>ri</a:t>
            </a:r>
            <a:r>
              <a:rPr sz="2800" b="1" spc="-30" dirty="0">
                <a:latin typeface="Times New Roman" panose="02020603050405020304" pitchFamily="18" charset="0"/>
                <a:cs typeface="Times New Roman" panose="02020603050405020304" pitchFamily="18" charset="0"/>
              </a:rPr>
              <a:t>p</a:t>
            </a:r>
            <a:r>
              <a:rPr sz="2800" b="1" spc="-25" dirty="0">
                <a:latin typeface="Times New Roman" panose="02020603050405020304" pitchFamily="18" charset="0"/>
                <a:cs typeface="Times New Roman" panose="02020603050405020304" pitchFamily="18" charset="0"/>
              </a:rPr>
              <a:t>t</a:t>
            </a:r>
            <a:r>
              <a:rPr sz="2800" b="1" spc="35" dirty="0">
                <a:latin typeface="Times New Roman" panose="02020603050405020304" pitchFamily="18" charset="0"/>
                <a:cs typeface="Times New Roman" panose="02020603050405020304" pitchFamily="18" charset="0"/>
              </a:rPr>
              <a:t>e</a:t>
            </a:r>
            <a:r>
              <a:rPr sz="2800" b="1" spc="10" dirty="0">
                <a:latin typeface="Times New Roman" panose="02020603050405020304" pitchFamily="18" charset="0"/>
                <a:cs typeface="Times New Roman" panose="02020603050405020304" pitchFamily="18" charset="0"/>
              </a:rPr>
              <a:t>d</a:t>
            </a:r>
            <a:r>
              <a:rPr sz="2800" b="1" spc="5" dirty="0">
                <a:latin typeface="Times New Roman" panose="02020603050405020304" pitchFamily="18" charset="0"/>
                <a:cs typeface="Times New Roman" panose="02020603050405020304" pitchFamily="18" charset="0"/>
              </a:rPr>
              <a:t> </a:t>
            </a:r>
            <a:r>
              <a:rPr sz="2800" b="1" spc="30" dirty="0">
                <a:latin typeface="Times New Roman" panose="02020603050405020304" pitchFamily="18" charset="0"/>
                <a:cs typeface="Times New Roman" panose="02020603050405020304" pitchFamily="18" charset="0"/>
              </a:rPr>
              <a:t>i</a:t>
            </a:r>
            <a:r>
              <a:rPr sz="2800" b="1" spc="-30" dirty="0">
                <a:latin typeface="Times New Roman" panose="02020603050405020304" pitchFamily="18" charset="0"/>
                <a:cs typeface="Times New Roman" panose="02020603050405020304" pitchFamily="18" charset="0"/>
              </a:rPr>
              <a:t>n</a:t>
            </a:r>
            <a:r>
              <a:rPr sz="2800" b="1" spc="-25" dirty="0">
                <a:latin typeface="Times New Roman" panose="02020603050405020304" pitchFamily="18" charset="0"/>
                <a:cs typeface="Times New Roman" panose="02020603050405020304" pitchFamily="18" charset="0"/>
              </a:rPr>
              <a:t>t</a:t>
            </a:r>
            <a:r>
              <a:rPr sz="2800" b="1" spc="10" dirty="0">
                <a:latin typeface="Times New Roman" panose="02020603050405020304" pitchFamily="18" charset="0"/>
                <a:cs typeface="Times New Roman" panose="02020603050405020304" pitchFamily="18" charset="0"/>
              </a:rPr>
              <a:t>o</a:t>
            </a:r>
            <a:r>
              <a:rPr sz="2800" b="1" spc="-90" dirty="0">
                <a:latin typeface="Times New Roman" panose="02020603050405020304" pitchFamily="18" charset="0"/>
                <a:cs typeface="Times New Roman" panose="02020603050405020304" pitchFamily="18" charset="0"/>
              </a:rPr>
              <a:t> </a:t>
            </a:r>
            <a:r>
              <a:rPr sz="2800" b="1" spc="-25" dirty="0">
                <a:latin typeface="Times New Roman" panose="02020603050405020304" pitchFamily="18" charset="0"/>
                <a:cs typeface="Times New Roman" panose="02020603050405020304" pitchFamily="18" charset="0"/>
              </a:rPr>
              <a:t>t</a:t>
            </a:r>
            <a:r>
              <a:rPr sz="2800" b="1" spc="-30" dirty="0">
                <a:latin typeface="Times New Roman" panose="02020603050405020304" pitchFamily="18" charset="0"/>
                <a:cs typeface="Times New Roman" panose="02020603050405020304" pitchFamily="18" charset="0"/>
              </a:rPr>
              <a:t>h</a:t>
            </a:r>
            <a:r>
              <a:rPr sz="2800" b="1" spc="10" dirty="0">
                <a:latin typeface="Times New Roman" panose="02020603050405020304" pitchFamily="18" charset="0"/>
                <a:cs typeface="Times New Roman" panose="02020603050405020304" pitchFamily="18" charset="0"/>
              </a:rPr>
              <a:t>e</a:t>
            </a:r>
            <a:r>
              <a:rPr sz="2800" b="1" spc="50" dirty="0">
                <a:latin typeface="Times New Roman" panose="02020603050405020304" pitchFamily="18" charset="0"/>
                <a:cs typeface="Times New Roman" panose="02020603050405020304" pitchFamily="18" charset="0"/>
              </a:rPr>
              <a:t> </a:t>
            </a:r>
            <a:r>
              <a:rPr sz="2800" b="1" spc="15" dirty="0">
                <a:latin typeface="Times New Roman" panose="02020603050405020304" pitchFamily="18" charset="0"/>
                <a:cs typeface="Times New Roman" panose="02020603050405020304" pitchFamily="18" charset="0"/>
              </a:rPr>
              <a:t>s</a:t>
            </a:r>
            <a:r>
              <a:rPr sz="2800" b="1" spc="-25" dirty="0">
                <a:latin typeface="Times New Roman" panose="02020603050405020304" pitchFamily="18" charset="0"/>
                <a:cs typeface="Times New Roman" panose="02020603050405020304" pitchFamily="18" charset="0"/>
              </a:rPr>
              <a:t>t</a:t>
            </a:r>
            <a:r>
              <a:rPr sz="2800" b="1" spc="-20" dirty="0">
                <a:latin typeface="Times New Roman" panose="02020603050405020304" pitchFamily="18" charset="0"/>
                <a:cs typeface="Times New Roman" panose="02020603050405020304" pitchFamily="18" charset="0"/>
              </a:rPr>
              <a:t>a</a:t>
            </a:r>
            <a:r>
              <a:rPr sz="2800" b="1" spc="-30" dirty="0">
                <a:latin typeface="Times New Roman" panose="02020603050405020304" pitchFamily="18" charset="0"/>
                <a:cs typeface="Times New Roman" panose="02020603050405020304" pitchFamily="18" charset="0"/>
              </a:rPr>
              <a:t>nd</a:t>
            </a:r>
            <a:r>
              <a:rPr sz="2800" b="1" spc="-20" dirty="0">
                <a:latin typeface="Times New Roman" panose="02020603050405020304" pitchFamily="18" charset="0"/>
                <a:cs typeface="Times New Roman" panose="02020603050405020304" pitchFamily="18" charset="0"/>
              </a:rPr>
              <a:t>a</a:t>
            </a:r>
            <a:r>
              <a:rPr sz="2800" b="1" spc="30" dirty="0">
                <a:latin typeface="Times New Roman" panose="02020603050405020304" pitchFamily="18" charset="0"/>
                <a:cs typeface="Times New Roman" panose="02020603050405020304" pitchFamily="18" charset="0"/>
              </a:rPr>
              <a:t>r</a:t>
            </a:r>
            <a:r>
              <a:rPr sz="2800" b="1" spc="10" dirty="0">
                <a:latin typeface="Times New Roman" panose="02020603050405020304" pitchFamily="18" charset="0"/>
                <a:cs typeface="Times New Roman" panose="02020603050405020304" pitchFamily="18" charset="0"/>
              </a:rPr>
              <a:t>d</a:t>
            </a:r>
            <a:r>
              <a:rPr sz="2800" b="1" spc="-90" dirty="0">
                <a:latin typeface="Times New Roman" panose="02020603050405020304" pitchFamily="18" charset="0"/>
                <a:cs typeface="Times New Roman" panose="02020603050405020304" pitchFamily="18" charset="0"/>
              </a:rPr>
              <a:t> </a:t>
            </a:r>
            <a:r>
              <a:rPr sz="2800" b="1" spc="30" dirty="0">
                <a:latin typeface="Times New Roman" panose="02020603050405020304" pitchFamily="18" charset="0"/>
                <a:cs typeface="Times New Roman" panose="02020603050405020304" pitchFamily="18" charset="0"/>
              </a:rPr>
              <a:t>li</a:t>
            </a:r>
            <a:r>
              <a:rPr sz="2800" b="1" spc="-30" dirty="0">
                <a:latin typeface="Times New Roman" panose="02020603050405020304" pitchFamily="18" charset="0"/>
                <a:cs typeface="Times New Roman" panose="02020603050405020304" pitchFamily="18" charset="0"/>
              </a:rPr>
              <a:t>b</a:t>
            </a:r>
            <a:r>
              <a:rPr sz="2800" b="1" spc="30" dirty="0">
                <a:latin typeface="Times New Roman" panose="02020603050405020304" pitchFamily="18" charset="0"/>
                <a:cs typeface="Times New Roman" panose="02020603050405020304" pitchFamily="18" charset="0"/>
              </a:rPr>
              <a:t>r</a:t>
            </a:r>
            <a:r>
              <a:rPr sz="2800" b="1" spc="-20" dirty="0">
                <a:latin typeface="Times New Roman" panose="02020603050405020304" pitchFamily="18" charset="0"/>
                <a:cs typeface="Times New Roman" panose="02020603050405020304" pitchFamily="18" charset="0"/>
              </a:rPr>
              <a:t>a</a:t>
            </a:r>
            <a:r>
              <a:rPr sz="2800" b="1" spc="30" dirty="0">
                <a:latin typeface="Times New Roman" panose="02020603050405020304" pitchFamily="18" charset="0"/>
                <a:cs typeface="Times New Roman" panose="02020603050405020304" pitchFamily="18" charset="0"/>
              </a:rPr>
              <a:t>r</a:t>
            </a:r>
            <a:r>
              <a:rPr sz="2800" b="1" spc="5" dirty="0">
                <a:latin typeface="Times New Roman" panose="02020603050405020304" pitchFamily="18" charset="0"/>
                <a:cs typeface="Times New Roman" panose="02020603050405020304" pitchFamily="18" charset="0"/>
              </a:rPr>
              <a:t>y</a:t>
            </a:r>
            <a:r>
              <a:rPr sz="2800" b="1" spc="-185" dirty="0">
                <a:latin typeface="Times New Roman" panose="02020603050405020304" pitchFamily="18" charset="0"/>
                <a:cs typeface="Times New Roman" panose="02020603050405020304" pitchFamily="18" charset="0"/>
              </a:rPr>
              <a:t> </a:t>
            </a:r>
            <a:r>
              <a:rPr sz="2800" b="1" spc="5" dirty="0">
                <a:latin typeface="Times New Roman" panose="02020603050405020304" pitchFamily="18" charset="0"/>
                <a:cs typeface="Times New Roman" panose="02020603050405020304" pitchFamily="18" charset="0"/>
              </a:rPr>
              <a:t>w</a:t>
            </a:r>
            <a:r>
              <a:rPr sz="2800" b="1" spc="-30" dirty="0">
                <a:latin typeface="Times New Roman" panose="02020603050405020304" pitchFamily="18" charset="0"/>
                <a:cs typeface="Times New Roman" panose="02020603050405020304" pitchFamily="18" charset="0"/>
              </a:rPr>
              <a:t>h</a:t>
            </a:r>
            <a:r>
              <a:rPr sz="2800" b="1" spc="30" dirty="0">
                <a:latin typeface="Times New Roman" panose="02020603050405020304" pitchFamily="18" charset="0"/>
                <a:cs typeface="Times New Roman" panose="02020603050405020304" pitchFamily="18" charset="0"/>
              </a:rPr>
              <a:t>i</a:t>
            </a:r>
            <a:r>
              <a:rPr sz="2800" b="1" spc="-20" dirty="0">
                <a:latin typeface="Times New Roman" panose="02020603050405020304" pitchFamily="18" charset="0"/>
                <a:cs typeface="Times New Roman" panose="02020603050405020304" pitchFamily="18" charset="0"/>
              </a:rPr>
              <a:t>c</a:t>
            </a:r>
            <a:r>
              <a:rPr sz="2800" b="1" spc="10" dirty="0">
                <a:latin typeface="Times New Roman" panose="02020603050405020304" pitchFamily="18" charset="0"/>
                <a:cs typeface="Times New Roman" panose="02020603050405020304" pitchFamily="18" charset="0"/>
              </a:rPr>
              <a:t>h</a:t>
            </a:r>
            <a:r>
              <a:rPr sz="2800" b="1" spc="-15" dirty="0">
                <a:latin typeface="Times New Roman" panose="02020603050405020304" pitchFamily="18" charset="0"/>
                <a:cs typeface="Times New Roman" panose="02020603050405020304" pitchFamily="18" charset="0"/>
              </a:rPr>
              <a:t> </a:t>
            </a:r>
            <a:r>
              <a:rPr sz="2800" b="1" spc="30" dirty="0">
                <a:latin typeface="Times New Roman" panose="02020603050405020304" pitchFamily="18" charset="0"/>
                <a:cs typeface="Times New Roman" panose="02020603050405020304" pitchFamily="18" charset="0"/>
              </a:rPr>
              <a:t>r</a:t>
            </a:r>
            <a:r>
              <a:rPr sz="2800" b="1" spc="35" dirty="0">
                <a:latin typeface="Times New Roman" panose="02020603050405020304" pitchFamily="18" charset="0"/>
                <a:cs typeface="Times New Roman" panose="02020603050405020304" pitchFamily="18" charset="0"/>
              </a:rPr>
              <a:t>e</a:t>
            </a:r>
            <a:r>
              <a:rPr sz="2800" b="1" spc="-30" dirty="0">
                <a:latin typeface="Times New Roman" panose="02020603050405020304" pitchFamily="18" charset="0"/>
                <a:cs typeface="Times New Roman" panose="02020603050405020304" pitchFamily="18" charset="0"/>
              </a:rPr>
              <a:t>du</a:t>
            </a:r>
            <a:r>
              <a:rPr sz="2800" b="1" spc="-20" dirty="0">
                <a:latin typeface="Times New Roman" panose="02020603050405020304" pitchFamily="18" charset="0"/>
                <a:cs typeface="Times New Roman" panose="02020603050405020304" pitchFamily="18" charset="0"/>
              </a:rPr>
              <a:t>c</a:t>
            </a:r>
            <a:r>
              <a:rPr sz="2800" b="1" spc="35" dirty="0">
                <a:latin typeface="Times New Roman" panose="02020603050405020304" pitchFamily="18" charset="0"/>
                <a:cs typeface="Times New Roman" panose="02020603050405020304" pitchFamily="18" charset="0"/>
              </a:rPr>
              <a:t>e</a:t>
            </a:r>
            <a:r>
              <a:rPr sz="2800" b="1" spc="5" dirty="0">
                <a:latin typeface="Times New Roman" panose="02020603050405020304" pitchFamily="18" charset="0"/>
                <a:cs typeface="Times New Roman" panose="02020603050405020304" pitchFamily="18" charset="0"/>
              </a:rPr>
              <a:t>s</a:t>
            </a:r>
            <a:r>
              <a:rPr sz="2800" b="1" spc="-114" dirty="0">
                <a:latin typeface="Times New Roman" panose="02020603050405020304" pitchFamily="18" charset="0"/>
                <a:cs typeface="Times New Roman" panose="02020603050405020304" pitchFamily="18" charset="0"/>
              </a:rPr>
              <a:t> </a:t>
            </a:r>
            <a:r>
              <a:rPr sz="2800" b="1" spc="-25" dirty="0">
                <a:latin typeface="Times New Roman" panose="02020603050405020304" pitchFamily="18" charset="0"/>
                <a:cs typeface="Times New Roman" panose="02020603050405020304" pitchFamily="18" charset="0"/>
              </a:rPr>
              <a:t>t</a:t>
            </a:r>
            <a:r>
              <a:rPr sz="2800" b="1" spc="-30" dirty="0">
                <a:latin typeface="Times New Roman" panose="02020603050405020304" pitchFamily="18" charset="0"/>
                <a:cs typeface="Times New Roman" panose="02020603050405020304" pitchFamily="18" charset="0"/>
              </a:rPr>
              <a:t>h</a:t>
            </a:r>
            <a:r>
              <a:rPr sz="2800" b="1" spc="10" dirty="0">
                <a:latin typeface="Times New Roman" panose="02020603050405020304" pitchFamily="18" charset="0"/>
                <a:cs typeface="Times New Roman" panose="02020603050405020304" pitchFamily="18" charset="0"/>
              </a:rPr>
              <a:t>e</a:t>
            </a:r>
            <a:r>
              <a:rPr sz="2800" b="1" spc="5" dirty="0">
                <a:latin typeface="Times New Roman" panose="02020603050405020304" pitchFamily="18" charset="0"/>
                <a:cs typeface="Times New Roman" panose="02020603050405020304" pitchFamily="18" charset="0"/>
              </a:rPr>
              <a:t> </a:t>
            </a:r>
            <a:r>
              <a:rPr sz="2800" b="1" spc="30" dirty="0">
                <a:latin typeface="Times New Roman" panose="02020603050405020304" pitchFamily="18" charset="0"/>
                <a:cs typeface="Times New Roman" panose="02020603050405020304" pitchFamily="18" charset="0"/>
              </a:rPr>
              <a:t>l</a:t>
            </a:r>
            <a:r>
              <a:rPr sz="2800" b="1" spc="35" dirty="0">
                <a:latin typeface="Times New Roman" panose="02020603050405020304" pitchFamily="18" charset="0"/>
                <a:cs typeface="Times New Roman" panose="02020603050405020304" pitchFamily="18" charset="0"/>
              </a:rPr>
              <a:t>e</a:t>
            </a:r>
            <a:r>
              <a:rPr sz="2800" b="1" spc="-30" dirty="0">
                <a:latin typeface="Times New Roman" panose="02020603050405020304" pitchFamily="18" charset="0"/>
                <a:cs typeface="Times New Roman" panose="02020603050405020304" pitchFamily="18" charset="0"/>
              </a:rPr>
              <a:t>n</a:t>
            </a:r>
            <a:r>
              <a:rPr sz="2800" b="1" spc="15" dirty="0">
                <a:latin typeface="Times New Roman" panose="02020603050405020304" pitchFamily="18" charset="0"/>
                <a:cs typeface="Times New Roman" panose="02020603050405020304" pitchFamily="18" charset="0"/>
              </a:rPr>
              <a:t>g</a:t>
            </a:r>
            <a:r>
              <a:rPr sz="2800" b="1" spc="-25" dirty="0">
                <a:latin typeface="Times New Roman" panose="02020603050405020304" pitchFamily="18" charset="0"/>
                <a:cs typeface="Times New Roman" panose="02020603050405020304" pitchFamily="18" charset="0"/>
              </a:rPr>
              <a:t>t</a:t>
            </a:r>
            <a:r>
              <a:rPr sz="2800" b="1" spc="10" dirty="0">
                <a:latin typeface="Times New Roman" panose="02020603050405020304" pitchFamily="18" charset="0"/>
                <a:cs typeface="Times New Roman" panose="02020603050405020304" pitchFamily="18" charset="0"/>
              </a:rPr>
              <a:t>h</a:t>
            </a:r>
            <a:r>
              <a:rPr sz="2800" b="1" spc="-90" dirty="0">
                <a:latin typeface="Times New Roman" panose="02020603050405020304" pitchFamily="18" charset="0"/>
                <a:cs typeface="Times New Roman" panose="02020603050405020304" pitchFamily="18" charset="0"/>
              </a:rPr>
              <a:t> </a:t>
            </a:r>
            <a:r>
              <a:rPr sz="2800" b="1" spc="45" dirty="0">
                <a:latin typeface="Times New Roman" panose="02020603050405020304" pitchFamily="18" charset="0"/>
                <a:cs typeface="Times New Roman" panose="02020603050405020304" pitchFamily="18" charset="0"/>
              </a:rPr>
              <a:t>o</a:t>
            </a:r>
            <a:r>
              <a:rPr sz="2800" b="1" spc="5" dirty="0">
                <a:latin typeface="Times New Roman" panose="02020603050405020304" pitchFamily="18" charset="0"/>
                <a:cs typeface="Times New Roman" panose="02020603050405020304" pitchFamily="18" charset="0"/>
              </a:rPr>
              <a:t>f</a:t>
            </a:r>
            <a:r>
              <a:rPr sz="2800" b="1" spc="-170" dirty="0">
                <a:latin typeface="Times New Roman" panose="02020603050405020304" pitchFamily="18" charset="0"/>
                <a:cs typeface="Times New Roman" panose="02020603050405020304" pitchFamily="18" charset="0"/>
              </a:rPr>
              <a:t> </a:t>
            </a:r>
            <a:r>
              <a:rPr sz="2800" b="1" spc="-20" dirty="0">
                <a:latin typeface="Times New Roman" panose="02020603050405020304" pitchFamily="18" charset="0"/>
                <a:cs typeface="Times New Roman" panose="02020603050405020304" pitchFamily="18" charset="0"/>
              </a:rPr>
              <a:t>c</a:t>
            </a:r>
            <a:r>
              <a:rPr sz="2800" b="1" spc="45" dirty="0">
                <a:latin typeface="Times New Roman" panose="02020603050405020304" pitchFamily="18" charset="0"/>
                <a:cs typeface="Times New Roman" panose="02020603050405020304" pitchFamily="18" charset="0"/>
              </a:rPr>
              <a:t>o</a:t>
            </a:r>
            <a:r>
              <a:rPr sz="2800" b="1" spc="-30" dirty="0">
                <a:latin typeface="Times New Roman" panose="02020603050405020304" pitchFamily="18" charset="0"/>
                <a:cs typeface="Times New Roman" panose="02020603050405020304" pitchFamily="18" charset="0"/>
              </a:rPr>
              <a:t>d</a:t>
            </a:r>
            <a:r>
              <a:rPr sz="2800" b="1" spc="10" dirty="0">
                <a:latin typeface="Times New Roman" panose="02020603050405020304" pitchFamily="18" charset="0"/>
                <a:cs typeface="Times New Roman" panose="02020603050405020304" pitchFamily="18" charset="0"/>
              </a:rPr>
              <a:t>e</a:t>
            </a:r>
            <a:r>
              <a:rPr sz="2800" b="1" spc="-25" dirty="0">
                <a:latin typeface="Times New Roman" panose="02020603050405020304" pitchFamily="18" charset="0"/>
                <a:cs typeface="Times New Roman" panose="02020603050405020304" pitchFamily="18" charset="0"/>
              </a:rPr>
              <a:t> t</a:t>
            </a:r>
            <a:r>
              <a:rPr sz="2800" b="1" spc="10" dirty="0">
                <a:latin typeface="Times New Roman" panose="02020603050405020304" pitchFamily="18" charset="0"/>
                <a:cs typeface="Times New Roman" panose="02020603050405020304" pitchFamily="18" charset="0"/>
              </a:rPr>
              <a:t>o</a:t>
            </a:r>
            <a:r>
              <a:rPr sz="2800" b="1" spc="-90" dirty="0">
                <a:latin typeface="Times New Roman" panose="02020603050405020304" pitchFamily="18" charset="0"/>
                <a:cs typeface="Times New Roman" panose="02020603050405020304" pitchFamily="18" charset="0"/>
              </a:rPr>
              <a:t> </a:t>
            </a:r>
            <a:r>
              <a:rPr sz="2800" b="1" spc="-30" dirty="0">
                <a:latin typeface="Times New Roman" panose="02020603050405020304" pitchFamily="18" charset="0"/>
                <a:cs typeface="Times New Roman" panose="02020603050405020304" pitchFamily="18" charset="0"/>
              </a:rPr>
              <a:t>b</a:t>
            </a:r>
            <a:r>
              <a:rPr sz="2800" b="1" spc="10" dirty="0">
                <a:latin typeface="Times New Roman" panose="02020603050405020304" pitchFamily="18" charset="0"/>
                <a:cs typeface="Times New Roman" panose="02020603050405020304" pitchFamily="18" charset="0"/>
              </a:rPr>
              <a:t>e</a:t>
            </a:r>
            <a:r>
              <a:rPr sz="2800" b="1" spc="-25" dirty="0">
                <a:latin typeface="Times New Roman" panose="02020603050405020304" pitchFamily="18" charset="0"/>
                <a:cs typeface="Times New Roman" panose="02020603050405020304" pitchFamily="18" charset="0"/>
              </a:rPr>
              <a:t> </a:t>
            </a:r>
            <a:r>
              <a:rPr sz="2800" b="1" spc="5" dirty="0">
                <a:latin typeface="Times New Roman" panose="02020603050405020304" pitchFamily="18" charset="0"/>
                <a:cs typeface="Times New Roman" panose="02020603050405020304" pitchFamily="18" charset="0"/>
              </a:rPr>
              <a:t>w</a:t>
            </a:r>
            <a:r>
              <a:rPr sz="2800" b="1" spc="30" dirty="0">
                <a:latin typeface="Times New Roman" panose="02020603050405020304" pitchFamily="18" charset="0"/>
                <a:cs typeface="Times New Roman" panose="02020603050405020304" pitchFamily="18" charset="0"/>
              </a:rPr>
              <a:t>ri</a:t>
            </a:r>
            <a:r>
              <a:rPr sz="2800" b="1" spc="-25" dirty="0">
                <a:latin typeface="Times New Roman" panose="02020603050405020304" pitchFamily="18" charset="0"/>
                <a:cs typeface="Times New Roman" panose="02020603050405020304" pitchFamily="18" charset="0"/>
              </a:rPr>
              <a:t>tt</a:t>
            </a:r>
            <a:r>
              <a:rPr sz="2800" b="1" spc="35" dirty="0">
                <a:latin typeface="Times New Roman" panose="02020603050405020304" pitchFamily="18" charset="0"/>
                <a:cs typeface="Times New Roman" panose="02020603050405020304" pitchFamily="18" charset="0"/>
              </a:rPr>
              <a:t>e</a:t>
            </a:r>
            <a:r>
              <a:rPr sz="2800" b="1" spc="10" dirty="0">
                <a:latin typeface="Times New Roman" panose="02020603050405020304" pitchFamily="18" charset="0"/>
                <a:cs typeface="Times New Roman" panose="02020603050405020304" pitchFamily="18" charset="0"/>
              </a:rPr>
              <a:t>n</a:t>
            </a:r>
            <a:r>
              <a:rPr sz="2800" b="1" spc="-165" dirty="0">
                <a:latin typeface="Times New Roman" panose="02020603050405020304" pitchFamily="18" charset="0"/>
                <a:cs typeface="Times New Roman" panose="02020603050405020304" pitchFamily="18" charset="0"/>
              </a:rPr>
              <a:t> </a:t>
            </a:r>
            <a:r>
              <a:rPr sz="2800" b="1" spc="15" dirty="0">
                <a:latin typeface="Times New Roman" panose="02020603050405020304" pitchFamily="18" charset="0"/>
                <a:cs typeface="Times New Roman" panose="02020603050405020304" pitchFamily="18" charset="0"/>
              </a:rPr>
              <a:t>s</a:t>
            </a:r>
            <a:r>
              <a:rPr sz="2800" b="1" spc="30" dirty="0">
                <a:latin typeface="Times New Roman" panose="02020603050405020304" pitchFamily="18" charset="0"/>
                <a:cs typeface="Times New Roman" panose="02020603050405020304" pitchFamily="18" charset="0"/>
              </a:rPr>
              <a:t>i</a:t>
            </a:r>
            <a:r>
              <a:rPr sz="2800" b="1" spc="15" dirty="0">
                <a:latin typeface="Times New Roman" panose="02020603050405020304" pitchFamily="18" charset="0"/>
                <a:cs typeface="Times New Roman" panose="02020603050405020304" pitchFamily="18" charset="0"/>
              </a:rPr>
              <a:t>g</a:t>
            </a:r>
            <a:r>
              <a:rPr sz="2800" b="1" spc="-30" dirty="0">
                <a:latin typeface="Times New Roman" panose="02020603050405020304" pitchFamily="18" charset="0"/>
                <a:cs typeface="Times New Roman" panose="02020603050405020304" pitchFamily="18" charset="0"/>
              </a:rPr>
              <a:t>n</a:t>
            </a:r>
            <a:r>
              <a:rPr sz="2800" b="1" spc="30" dirty="0">
                <a:latin typeface="Times New Roman" panose="02020603050405020304" pitchFamily="18" charset="0"/>
                <a:cs typeface="Times New Roman" panose="02020603050405020304" pitchFamily="18" charset="0"/>
              </a:rPr>
              <a:t>i</a:t>
            </a:r>
            <a:r>
              <a:rPr sz="2800" b="1" spc="35" dirty="0">
                <a:latin typeface="Times New Roman" panose="02020603050405020304" pitchFamily="18" charset="0"/>
                <a:cs typeface="Times New Roman" panose="02020603050405020304" pitchFamily="18" charset="0"/>
              </a:rPr>
              <a:t>f</a:t>
            </a:r>
            <a:r>
              <a:rPr sz="2800" b="1" spc="30" dirty="0">
                <a:latin typeface="Times New Roman" panose="02020603050405020304" pitchFamily="18" charset="0"/>
                <a:cs typeface="Times New Roman" panose="02020603050405020304" pitchFamily="18" charset="0"/>
              </a:rPr>
              <a:t>i</a:t>
            </a:r>
            <a:r>
              <a:rPr sz="2800" b="1" spc="-20" dirty="0">
                <a:latin typeface="Times New Roman" panose="02020603050405020304" pitchFamily="18" charset="0"/>
                <a:cs typeface="Times New Roman" panose="02020603050405020304" pitchFamily="18" charset="0"/>
              </a:rPr>
              <a:t>ca</a:t>
            </a:r>
            <a:r>
              <a:rPr sz="2800" b="1" spc="-30" dirty="0">
                <a:latin typeface="Times New Roman" panose="02020603050405020304" pitchFamily="18" charset="0"/>
                <a:cs typeface="Times New Roman" panose="02020603050405020304" pitchFamily="18" charset="0"/>
              </a:rPr>
              <a:t>n</a:t>
            </a:r>
            <a:r>
              <a:rPr sz="2800" b="1" spc="-25" dirty="0">
                <a:latin typeface="Times New Roman" panose="02020603050405020304" pitchFamily="18" charset="0"/>
                <a:cs typeface="Times New Roman" panose="02020603050405020304" pitchFamily="18" charset="0"/>
              </a:rPr>
              <a:t>t</a:t>
            </a:r>
            <a:r>
              <a:rPr sz="2800" b="1" spc="30" dirty="0">
                <a:latin typeface="Times New Roman" panose="02020603050405020304" pitchFamily="18" charset="0"/>
                <a:cs typeface="Times New Roman" panose="02020603050405020304" pitchFamily="18" charset="0"/>
              </a:rPr>
              <a:t>l</a:t>
            </a:r>
            <a:r>
              <a:rPr sz="2800" b="1" spc="15" dirty="0">
                <a:latin typeface="Times New Roman" panose="02020603050405020304" pitchFamily="18" charset="0"/>
                <a:cs typeface="Times New Roman" panose="02020603050405020304" pitchFamily="18" charset="0"/>
              </a:rPr>
              <a:t>y</a:t>
            </a:r>
            <a:r>
              <a:rPr sz="2800" b="1" spc="5" dirty="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a:p>
            <a:pPr>
              <a:lnSpc>
                <a:spcPct val="100000"/>
              </a:lnSpc>
              <a:buFont typeface="Calibri" panose="020F0502020204030204"/>
              <a:buAutoNum type="arabicPlain"/>
            </a:pPr>
            <a:endParaRPr sz="2800" dirty="0">
              <a:latin typeface="Times New Roman" panose="02020603050405020304" pitchFamily="18" charset="0"/>
              <a:cs typeface="Times New Roman" panose="02020603050405020304" pitchFamily="18" charset="0"/>
            </a:endParaRPr>
          </a:p>
          <a:p>
            <a:pPr>
              <a:spcBef>
                <a:spcPts val="5"/>
              </a:spcBef>
            </a:pPr>
            <a:endParaRPr sz="3600" dirty="0">
              <a:latin typeface="Times New Roman" panose="02020603050405020304" pitchFamily="18" charset="0"/>
              <a:cs typeface="Times New Roman" panose="02020603050405020304" pitchFamily="18" charset="0"/>
            </a:endParaRPr>
          </a:p>
          <a:p>
            <a:pPr marL="12700" marR="5080">
              <a:lnSpc>
                <a:spcPct val="102000"/>
              </a:lnSpc>
              <a:tabLst>
                <a:tab pos="203835" algn="l"/>
                <a:tab pos="441325" algn="l"/>
              </a:tabLst>
            </a:pPr>
            <a:r>
              <a:rPr lang="en-US" sz="2800" b="1" spc="5" dirty="0" smtClean="0">
                <a:latin typeface="Times New Roman" panose="02020603050405020304" pitchFamily="18" charset="0"/>
                <a:cs typeface="Times New Roman" panose="02020603050405020304" pitchFamily="18" charset="0"/>
              </a:rPr>
              <a:t>2. </a:t>
            </a:r>
            <a:r>
              <a:rPr sz="2800" b="1" dirty="0" smtClean="0">
                <a:latin typeface="Times New Roman" panose="02020603050405020304" pitchFamily="18" charset="0"/>
                <a:cs typeface="Times New Roman" panose="02020603050405020304" pitchFamily="18" charset="0"/>
              </a:rPr>
              <a:t> </a:t>
            </a:r>
            <a:r>
              <a:rPr sz="2800" b="1" spc="-20" dirty="0" smtClean="0">
                <a:latin typeface="Times New Roman" panose="02020603050405020304" pitchFamily="18" charset="0"/>
                <a:cs typeface="Times New Roman" panose="02020603050405020304" pitchFamily="18" charset="0"/>
              </a:rPr>
              <a:t>P</a:t>
            </a:r>
            <a:r>
              <a:rPr sz="2800" b="1" spc="15" dirty="0" smtClean="0">
                <a:latin typeface="Times New Roman" panose="02020603050405020304" pitchFamily="18" charset="0"/>
                <a:cs typeface="Times New Roman" panose="02020603050405020304" pitchFamily="18" charset="0"/>
              </a:rPr>
              <a:t>y</a:t>
            </a:r>
            <a:r>
              <a:rPr sz="2800" b="1" spc="-25" dirty="0" smtClean="0">
                <a:latin typeface="Times New Roman" panose="02020603050405020304" pitchFamily="18" charset="0"/>
                <a:cs typeface="Times New Roman" panose="02020603050405020304" pitchFamily="18" charset="0"/>
              </a:rPr>
              <a:t>t</a:t>
            </a:r>
            <a:r>
              <a:rPr sz="2800" b="1" spc="-30" dirty="0" smtClean="0">
                <a:latin typeface="Times New Roman" panose="02020603050405020304" pitchFamily="18" charset="0"/>
                <a:cs typeface="Times New Roman" panose="02020603050405020304" pitchFamily="18" charset="0"/>
              </a:rPr>
              <a:t>h</a:t>
            </a:r>
            <a:r>
              <a:rPr sz="2800" b="1" spc="45" dirty="0" smtClean="0">
                <a:latin typeface="Times New Roman" panose="02020603050405020304" pitchFamily="18" charset="0"/>
                <a:cs typeface="Times New Roman" panose="02020603050405020304" pitchFamily="18" charset="0"/>
              </a:rPr>
              <a:t>o</a:t>
            </a:r>
            <a:r>
              <a:rPr sz="2800" b="1" spc="10" dirty="0" smtClean="0">
                <a:latin typeface="Times New Roman" panose="02020603050405020304" pitchFamily="18" charset="0"/>
                <a:cs typeface="Times New Roman" panose="02020603050405020304" pitchFamily="18" charset="0"/>
              </a:rPr>
              <a:t>n</a:t>
            </a:r>
            <a:r>
              <a:rPr sz="2800" b="1" spc="-90" dirty="0" smtClean="0">
                <a:latin typeface="Times New Roman" panose="02020603050405020304" pitchFamily="18" charset="0"/>
                <a:cs typeface="Times New Roman" panose="02020603050405020304" pitchFamily="18" charset="0"/>
              </a:rPr>
              <a:t> </a:t>
            </a:r>
            <a:r>
              <a:rPr sz="2800" b="1" spc="-30" dirty="0">
                <a:latin typeface="Times New Roman" panose="02020603050405020304" pitchFamily="18" charset="0"/>
                <a:cs typeface="Times New Roman" panose="02020603050405020304" pitchFamily="18" charset="0"/>
              </a:rPr>
              <a:t>h</a:t>
            </a:r>
            <a:r>
              <a:rPr sz="2800" b="1" spc="-20" dirty="0">
                <a:latin typeface="Times New Roman" panose="02020603050405020304" pitchFamily="18" charset="0"/>
                <a:cs typeface="Times New Roman" panose="02020603050405020304" pitchFamily="18" charset="0"/>
              </a:rPr>
              <a:t>a</a:t>
            </a:r>
            <a:r>
              <a:rPr sz="2800" b="1" spc="5" dirty="0">
                <a:latin typeface="Times New Roman" panose="02020603050405020304" pitchFamily="18" charset="0"/>
                <a:cs typeface="Times New Roman" panose="02020603050405020304" pitchFamily="18" charset="0"/>
              </a:rPr>
              <a:t>s</a:t>
            </a:r>
            <a:r>
              <a:rPr sz="2800" b="1" spc="-40" dirty="0">
                <a:latin typeface="Times New Roman" panose="02020603050405020304" pitchFamily="18" charset="0"/>
                <a:cs typeface="Times New Roman" panose="02020603050405020304" pitchFamily="18" charset="0"/>
              </a:rPr>
              <a:t> </a:t>
            </a:r>
            <a:r>
              <a:rPr sz="2800" b="1" spc="-20" dirty="0">
                <a:latin typeface="Times New Roman" panose="02020603050405020304" pitchFamily="18" charset="0"/>
                <a:cs typeface="Times New Roman" panose="02020603050405020304" pitchFamily="18" charset="0"/>
              </a:rPr>
              <a:t>c</a:t>
            </a:r>
            <a:r>
              <a:rPr sz="2800" b="1" spc="30" dirty="0">
                <a:latin typeface="Times New Roman" panose="02020603050405020304" pitchFamily="18" charset="0"/>
                <a:cs typeface="Times New Roman" panose="02020603050405020304" pitchFamily="18" charset="0"/>
              </a:rPr>
              <a:t>l</a:t>
            </a:r>
            <a:r>
              <a:rPr sz="2800" b="1" spc="35" dirty="0">
                <a:latin typeface="Times New Roman" panose="02020603050405020304" pitchFamily="18" charset="0"/>
                <a:cs typeface="Times New Roman" panose="02020603050405020304" pitchFamily="18" charset="0"/>
              </a:rPr>
              <a:t>e</a:t>
            </a:r>
            <a:r>
              <a:rPr sz="2800" b="1" spc="-20" dirty="0">
                <a:latin typeface="Times New Roman" panose="02020603050405020304" pitchFamily="18" charset="0"/>
                <a:cs typeface="Times New Roman" panose="02020603050405020304" pitchFamily="18" charset="0"/>
              </a:rPr>
              <a:t>a</a:t>
            </a:r>
            <a:r>
              <a:rPr sz="2800" b="1" spc="10" dirty="0">
                <a:latin typeface="Times New Roman" panose="02020603050405020304" pitchFamily="18" charset="0"/>
                <a:cs typeface="Times New Roman" panose="02020603050405020304" pitchFamily="18" charset="0"/>
              </a:rPr>
              <a:t>n</a:t>
            </a:r>
            <a:r>
              <a:rPr sz="2800" b="1" spc="-80" dirty="0">
                <a:latin typeface="Times New Roman" panose="02020603050405020304" pitchFamily="18" charset="0"/>
                <a:cs typeface="Times New Roman" panose="02020603050405020304" pitchFamily="18" charset="0"/>
              </a:rPr>
              <a:t> </a:t>
            </a:r>
            <a:r>
              <a:rPr sz="2800" b="1" spc="45" dirty="0">
                <a:latin typeface="Times New Roman" panose="02020603050405020304" pitchFamily="18" charset="0"/>
                <a:cs typeface="Times New Roman" panose="02020603050405020304" pitchFamily="18" charset="0"/>
              </a:rPr>
              <a:t>o</a:t>
            </a:r>
            <a:r>
              <a:rPr sz="2800" b="1" spc="-30" dirty="0">
                <a:latin typeface="Times New Roman" panose="02020603050405020304" pitchFamily="18" charset="0"/>
                <a:cs typeface="Times New Roman" panose="02020603050405020304" pitchFamily="18" charset="0"/>
              </a:rPr>
              <a:t>b</a:t>
            </a:r>
            <a:r>
              <a:rPr sz="2800" b="1" spc="10" dirty="0">
                <a:latin typeface="Times New Roman" panose="02020603050405020304" pitchFamily="18" charset="0"/>
                <a:cs typeface="Times New Roman" panose="02020603050405020304" pitchFamily="18" charset="0"/>
              </a:rPr>
              <a:t>j</a:t>
            </a:r>
            <a:r>
              <a:rPr sz="2800" b="1" spc="35" dirty="0">
                <a:latin typeface="Times New Roman" panose="02020603050405020304" pitchFamily="18" charset="0"/>
                <a:cs typeface="Times New Roman" panose="02020603050405020304" pitchFamily="18" charset="0"/>
              </a:rPr>
              <a:t>e</a:t>
            </a:r>
            <a:r>
              <a:rPr sz="2800" b="1" spc="-20" dirty="0">
                <a:latin typeface="Times New Roman" panose="02020603050405020304" pitchFamily="18" charset="0"/>
                <a:cs typeface="Times New Roman" panose="02020603050405020304" pitchFamily="18" charset="0"/>
              </a:rPr>
              <a:t>ct-</a:t>
            </a:r>
            <a:r>
              <a:rPr sz="2800" b="1" spc="45" dirty="0">
                <a:latin typeface="Times New Roman" panose="02020603050405020304" pitchFamily="18" charset="0"/>
                <a:cs typeface="Times New Roman" panose="02020603050405020304" pitchFamily="18" charset="0"/>
              </a:rPr>
              <a:t>o</a:t>
            </a:r>
            <a:r>
              <a:rPr sz="2800" b="1" spc="30" dirty="0">
                <a:latin typeface="Times New Roman" panose="02020603050405020304" pitchFamily="18" charset="0"/>
                <a:cs typeface="Times New Roman" panose="02020603050405020304" pitchFamily="18" charset="0"/>
              </a:rPr>
              <a:t>ri</a:t>
            </a:r>
            <a:r>
              <a:rPr sz="2800" b="1" spc="35" dirty="0">
                <a:latin typeface="Times New Roman" panose="02020603050405020304" pitchFamily="18" charset="0"/>
                <a:cs typeface="Times New Roman" panose="02020603050405020304" pitchFamily="18" charset="0"/>
              </a:rPr>
              <a:t>e</a:t>
            </a:r>
            <a:r>
              <a:rPr sz="2800" b="1" spc="-30" dirty="0">
                <a:latin typeface="Times New Roman" panose="02020603050405020304" pitchFamily="18" charset="0"/>
                <a:cs typeface="Times New Roman" panose="02020603050405020304" pitchFamily="18" charset="0"/>
              </a:rPr>
              <a:t>n</a:t>
            </a:r>
            <a:r>
              <a:rPr sz="2800" b="1" spc="-25" dirty="0">
                <a:latin typeface="Times New Roman" panose="02020603050405020304" pitchFamily="18" charset="0"/>
                <a:cs typeface="Times New Roman" panose="02020603050405020304" pitchFamily="18" charset="0"/>
              </a:rPr>
              <a:t>t</a:t>
            </a:r>
            <a:r>
              <a:rPr sz="2800" b="1" spc="35" dirty="0">
                <a:latin typeface="Times New Roman" panose="02020603050405020304" pitchFamily="18" charset="0"/>
                <a:cs typeface="Times New Roman" panose="02020603050405020304" pitchFamily="18" charset="0"/>
              </a:rPr>
              <a:t>e</a:t>
            </a:r>
            <a:r>
              <a:rPr sz="2800" b="1" spc="10" dirty="0">
                <a:latin typeface="Times New Roman" panose="02020603050405020304" pitchFamily="18" charset="0"/>
                <a:cs typeface="Times New Roman" panose="02020603050405020304" pitchFamily="18" charset="0"/>
              </a:rPr>
              <a:t>d</a:t>
            </a:r>
            <a:r>
              <a:rPr sz="2800" b="1" spc="-240" dirty="0">
                <a:latin typeface="Times New Roman" panose="02020603050405020304" pitchFamily="18" charset="0"/>
                <a:cs typeface="Times New Roman" panose="02020603050405020304" pitchFamily="18" charset="0"/>
              </a:rPr>
              <a:t> </a:t>
            </a:r>
            <a:r>
              <a:rPr sz="2800" b="1" spc="-30" dirty="0">
                <a:latin typeface="Times New Roman" panose="02020603050405020304" pitchFamily="18" charset="0"/>
                <a:cs typeface="Times New Roman" panose="02020603050405020304" pitchFamily="18" charset="0"/>
              </a:rPr>
              <a:t>d</a:t>
            </a:r>
            <a:r>
              <a:rPr sz="2800" b="1" spc="35" dirty="0">
                <a:latin typeface="Times New Roman" panose="02020603050405020304" pitchFamily="18" charset="0"/>
                <a:cs typeface="Times New Roman" panose="02020603050405020304" pitchFamily="18" charset="0"/>
              </a:rPr>
              <a:t>e</a:t>
            </a:r>
            <a:r>
              <a:rPr sz="2800" b="1" spc="15" dirty="0">
                <a:latin typeface="Times New Roman" panose="02020603050405020304" pitchFamily="18" charset="0"/>
                <a:cs typeface="Times New Roman" panose="02020603050405020304" pitchFamily="18" charset="0"/>
              </a:rPr>
              <a:t>s</a:t>
            </a:r>
            <a:r>
              <a:rPr sz="2800" b="1" spc="30" dirty="0">
                <a:latin typeface="Times New Roman" panose="02020603050405020304" pitchFamily="18" charset="0"/>
                <a:cs typeface="Times New Roman" panose="02020603050405020304" pitchFamily="18" charset="0"/>
              </a:rPr>
              <a:t>i</a:t>
            </a:r>
            <a:r>
              <a:rPr sz="2800" b="1" spc="15" dirty="0">
                <a:latin typeface="Times New Roman" panose="02020603050405020304" pitchFamily="18" charset="0"/>
                <a:cs typeface="Times New Roman" panose="02020603050405020304" pitchFamily="18" charset="0"/>
              </a:rPr>
              <a:t>g</a:t>
            </a:r>
            <a:r>
              <a:rPr sz="2800" b="1" spc="-30" dirty="0">
                <a:latin typeface="Times New Roman" panose="02020603050405020304" pitchFamily="18" charset="0"/>
                <a:cs typeface="Times New Roman" panose="02020603050405020304" pitchFamily="18" charset="0"/>
              </a:rPr>
              <a:t>n</a:t>
            </a:r>
            <a:r>
              <a:rPr sz="2800" b="1" spc="5" dirty="0">
                <a:latin typeface="Times New Roman" panose="02020603050405020304" pitchFamily="18" charset="0"/>
                <a:cs typeface="Times New Roman" panose="02020603050405020304" pitchFamily="18" charset="0"/>
              </a:rPr>
              <a:t>, </a:t>
            </a:r>
            <a:r>
              <a:rPr sz="2800" b="1" spc="-30" dirty="0">
                <a:latin typeface="Times New Roman" panose="02020603050405020304" pitchFamily="18" charset="0"/>
                <a:cs typeface="Times New Roman" panose="02020603050405020304" pitchFamily="18" charset="0"/>
              </a:rPr>
              <a:t>p</a:t>
            </a:r>
            <a:r>
              <a:rPr sz="2800" b="1" spc="30" dirty="0">
                <a:latin typeface="Times New Roman" panose="02020603050405020304" pitchFamily="18" charset="0"/>
                <a:cs typeface="Times New Roman" panose="02020603050405020304" pitchFamily="18" charset="0"/>
              </a:rPr>
              <a:t>r</a:t>
            </a:r>
            <a:r>
              <a:rPr sz="2800" b="1" spc="45" dirty="0">
                <a:latin typeface="Times New Roman" panose="02020603050405020304" pitchFamily="18" charset="0"/>
                <a:cs typeface="Times New Roman" panose="02020603050405020304" pitchFamily="18" charset="0"/>
              </a:rPr>
              <a:t>o</a:t>
            </a:r>
            <a:r>
              <a:rPr sz="2800" b="1" spc="20" dirty="0">
                <a:latin typeface="Times New Roman" panose="02020603050405020304" pitchFamily="18" charset="0"/>
                <a:cs typeface="Times New Roman" panose="02020603050405020304" pitchFamily="18" charset="0"/>
              </a:rPr>
              <a:t>v</a:t>
            </a:r>
            <a:r>
              <a:rPr sz="2800" b="1" spc="30" dirty="0">
                <a:latin typeface="Times New Roman" panose="02020603050405020304" pitchFamily="18" charset="0"/>
                <a:cs typeface="Times New Roman" panose="02020603050405020304" pitchFamily="18" charset="0"/>
              </a:rPr>
              <a:t>i</a:t>
            </a:r>
            <a:r>
              <a:rPr sz="2800" b="1" spc="-30" dirty="0">
                <a:latin typeface="Times New Roman" panose="02020603050405020304" pitchFamily="18" charset="0"/>
                <a:cs typeface="Times New Roman" panose="02020603050405020304" pitchFamily="18" charset="0"/>
              </a:rPr>
              <a:t>d</a:t>
            </a:r>
            <a:r>
              <a:rPr sz="2800" b="1" spc="35" dirty="0">
                <a:latin typeface="Times New Roman" panose="02020603050405020304" pitchFamily="18" charset="0"/>
                <a:cs typeface="Times New Roman" panose="02020603050405020304" pitchFamily="18" charset="0"/>
              </a:rPr>
              <a:t>e</a:t>
            </a:r>
            <a:r>
              <a:rPr sz="2800" b="1" spc="5" dirty="0">
                <a:latin typeface="Times New Roman" panose="02020603050405020304" pitchFamily="18" charset="0"/>
                <a:cs typeface="Times New Roman" panose="02020603050405020304" pitchFamily="18" charset="0"/>
              </a:rPr>
              <a:t>s</a:t>
            </a:r>
            <a:r>
              <a:rPr sz="2800" b="1" spc="-190" dirty="0">
                <a:latin typeface="Times New Roman" panose="02020603050405020304" pitchFamily="18" charset="0"/>
                <a:cs typeface="Times New Roman" panose="02020603050405020304" pitchFamily="18" charset="0"/>
              </a:rPr>
              <a:t> </a:t>
            </a:r>
            <a:r>
              <a:rPr sz="2800" b="1" spc="35" dirty="0">
                <a:latin typeface="Times New Roman" panose="02020603050405020304" pitchFamily="18" charset="0"/>
                <a:cs typeface="Times New Roman" panose="02020603050405020304" pitchFamily="18" charset="0"/>
              </a:rPr>
              <a:t>e</a:t>
            </a:r>
            <a:r>
              <a:rPr sz="2800" b="1" spc="-30" dirty="0">
                <a:latin typeface="Times New Roman" panose="02020603050405020304" pitchFamily="18" charset="0"/>
                <a:cs typeface="Times New Roman" panose="02020603050405020304" pitchFamily="18" charset="0"/>
              </a:rPr>
              <a:t>nh</a:t>
            </a:r>
            <a:r>
              <a:rPr sz="2800" b="1" spc="-20" dirty="0">
                <a:latin typeface="Times New Roman" panose="02020603050405020304" pitchFamily="18" charset="0"/>
                <a:cs typeface="Times New Roman" panose="02020603050405020304" pitchFamily="18" charset="0"/>
              </a:rPr>
              <a:t>a</a:t>
            </a:r>
            <a:r>
              <a:rPr sz="2800" b="1" spc="-30" dirty="0">
                <a:latin typeface="Times New Roman" panose="02020603050405020304" pitchFamily="18" charset="0"/>
                <a:cs typeface="Times New Roman" panose="02020603050405020304" pitchFamily="18" charset="0"/>
              </a:rPr>
              <a:t>n</a:t>
            </a:r>
            <a:r>
              <a:rPr sz="2800" b="1" spc="-20" dirty="0">
                <a:latin typeface="Times New Roman" panose="02020603050405020304" pitchFamily="18" charset="0"/>
                <a:cs typeface="Times New Roman" panose="02020603050405020304" pitchFamily="18" charset="0"/>
              </a:rPr>
              <a:t>c</a:t>
            </a:r>
            <a:r>
              <a:rPr sz="2800" b="1" spc="35" dirty="0">
                <a:latin typeface="Times New Roman" panose="02020603050405020304" pitchFamily="18" charset="0"/>
                <a:cs typeface="Times New Roman" panose="02020603050405020304" pitchFamily="18" charset="0"/>
              </a:rPr>
              <a:t>e</a:t>
            </a:r>
            <a:r>
              <a:rPr sz="2800" b="1" spc="10" dirty="0">
                <a:latin typeface="Times New Roman" panose="02020603050405020304" pitchFamily="18" charset="0"/>
                <a:cs typeface="Times New Roman" panose="02020603050405020304" pitchFamily="18" charset="0"/>
              </a:rPr>
              <a:t>d</a:t>
            </a:r>
            <a:r>
              <a:rPr sz="2800" b="1" spc="-90" dirty="0">
                <a:latin typeface="Times New Roman" panose="02020603050405020304" pitchFamily="18" charset="0"/>
                <a:cs typeface="Times New Roman" panose="02020603050405020304" pitchFamily="18" charset="0"/>
              </a:rPr>
              <a:t> </a:t>
            </a:r>
            <a:r>
              <a:rPr sz="2800" b="1" spc="-30" dirty="0">
                <a:latin typeface="Times New Roman" panose="02020603050405020304" pitchFamily="18" charset="0"/>
                <a:cs typeface="Times New Roman" panose="02020603050405020304" pitchFamily="18" charset="0"/>
              </a:rPr>
              <a:t>p</a:t>
            </a:r>
            <a:r>
              <a:rPr sz="2800" b="1" spc="30" dirty="0">
                <a:latin typeface="Times New Roman" panose="02020603050405020304" pitchFamily="18" charset="0"/>
                <a:cs typeface="Times New Roman" panose="02020603050405020304" pitchFamily="18" charset="0"/>
              </a:rPr>
              <a:t>r</a:t>
            </a:r>
            <a:r>
              <a:rPr sz="2800" b="1" spc="45" dirty="0">
                <a:latin typeface="Times New Roman" panose="02020603050405020304" pitchFamily="18" charset="0"/>
                <a:cs typeface="Times New Roman" panose="02020603050405020304" pitchFamily="18" charset="0"/>
              </a:rPr>
              <a:t>o</a:t>
            </a:r>
            <a:r>
              <a:rPr sz="2800" b="1" spc="-20" dirty="0">
                <a:latin typeface="Times New Roman" panose="02020603050405020304" pitchFamily="18" charset="0"/>
                <a:cs typeface="Times New Roman" panose="02020603050405020304" pitchFamily="18" charset="0"/>
              </a:rPr>
              <a:t>c</a:t>
            </a:r>
            <a:r>
              <a:rPr sz="2800" b="1" spc="35" dirty="0">
                <a:latin typeface="Times New Roman" panose="02020603050405020304" pitchFamily="18" charset="0"/>
                <a:cs typeface="Times New Roman" panose="02020603050405020304" pitchFamily="18" charset="0"/>
              </a:rPr>
              <a:t>e</a:t>
            </a:r>
            <a:r>
              <a:rPr sz="2800" b="1" spc="15" dirty="0">
                <a:latin typeface="Times New Roman" panose="02020603050405020304" pitchFamily="18" charset="0"/>
                <a:cs typeface="Times New Roman" panose="02020603050405020304" pitchFamily="18" charset="0"/>
              </a:rPr>
              <a:t>s</a:t>
            </a:r>
            <a:r>
              <a:rPr sz="2800" b="1" spc="5" dirty="0">
                <a:latin typeface="Times New Roman" panose="02020603050405020304" pitchFamily="18" charset="0"/>
                <a:cs typeface="Times New Roman" panose="02020603050405020304" pitchFamily="18" charset="0"/>
              </a:rPr>
              <a:t>s</a:t>
            </a:r>
            <a:r>
              <a:rPr sz="2800" b="1" spc="-190" dirty="0">
                <a:latin typeface="Times New Roman" panose="02020603050405020304" pitchFamily="18" charset="0"/>
                <a:cs typeface="Times New Roman" panose="02020603050405020304" pitchFamily="18" charset="0"/>
              </a:rPr>
              <a:t> </a:t>
            </a:r>
            <a:r>
              <a:rPr sz="2800" b="1" spc="-20" dirty="0">
                <a:latin typeface="Times New Roman" panose="02020603050405020304" pitchFamily="18" charset="0"/>
                <a:cs typeface="Times New Roman" panose="02020603050405020304" pitchFamily="18" charset="0"/>
              </a:rPr>
              <a:t>c</a:t>
            </a:r>
            <a:r>
              <a:rPr sz="2800" b="1" spc="45" dirty="0">
                <a:latin typeface="Times New Roman" panose="02020603050405020304" pitchFamily="18" charset="0"/>
                <a:cs typeface="Times New Roman" panose="02020603050405020304" pitchFamily="18" charset="0"/>
              </a:rPr>
              <a:t>o</a:t>
            </a:r>
            <a:r>
              <a:rPr sz="2800" b="1" spc="-30" dirty="0">
                <a:latin typeface="Times New Roman" panose="02020603050405020304" pitchFamily="18" charset="0"/>
                <a:cs typeface="Times New Roman" panose="02020603050405020304" pitchFamily="18" charset="0"/>
              </a:rPr>
              <a:t>n</a:t>
            </a:r>
            <a:r>
              <a:rPr sz="2800" b="1" spc="-25" dirty="0">
                <a:latin typeface="Times New Roman" panose="02020603050405020304" pitchFamily="18" charset="0"/>
                <a:cs typeface="Times New Roman" panose="02020603050405020304" pitchFamily="18" charset="0"/>
              </a:rPr>
              <a:t>t</a:t>
            </a:r>
            <a:r>
              <a:rPr sz="2800" b="1" spc="30" dirty="0">
                <a:latin typeface="Times New Roman" panose="02020603050405020304" pitchFamily="18" charset="0"/>
                <a:cs typeface="Times New Roman" panose="02020603050405020304" pitchFamily="18" charset="0"/>
              </a:rPr>
              <a:t>r</a:t>
            </a:r>
            <a:r>
              <a:rPr sz="2800" b="1" spc="45" dirty="0">
                <a:latin typeface="Times New Roman" panose="02020603050405020304" pitchFamily="18" charset="0"/>
                <a:cs typeface="Times New Roman" panose="02020603050405020304" pitchFamily="18" charset="0"/>
              </a:rPr>
              <a:t>o</a:t>
            </a:r>
            <a:r>
              <a:rPr sz="2800" b="1" spc="5" dirty="0">
                <a:latin typeface="Times New Roman" panose="02020603050405020304" pitchFamily="18" charset="0"/>
                <a:cs typeface="Times New Roman" panose="02020603050405020304" pitchFamily="18" charset="0"/>
              </a:rPr>
              <a:t>l</a:t>
            </a:r>
            <a:r>
              <a:rPr sz="2800" b="1" spc="-100" dirty="0">
                <a:latin typeface="Times New Roman" panose="02020603050405020304" pitchFamily="18" charset="0"/>
                <a:cs typeface="Times New Roman" panose="02020603050405020304" pitchFamily="18" charset="0"/>
              </a:rPr>
              <a:t> </a:t>
            </a:r>
            <a:r>
              <a:rPr sz="2800" b="1" spc="-20" dirty="0">
                <a:latin typeface="Times New Roman" panose="02020603050405020304" pitchFamily="18" charset="0"/>
                <a:cs typeface="Times New Roman" panose="02020603050405020304" pitchFamily="18" charset="0"/>
              </a:rPr>
              <a:t>ca</a:t>
            </a:r>
            <a:r>
              <a:rPr sz="2800" b="1" spc="-30" dirty="0">
                <a:latin typeface="Times New Roman" panose="02020603050405020304" pitchFamily="18" charset="0"/>
                <a:cs typeface="Times New Roman" panose="02020603050405020304" pitchFamily="18" charset="0"/>
              </a:rPr>
              <a:t>p</a:t>
            </a:r>
            <a:r>
              <a:rPr sz="2800" b="1" spc="-20" dirty="0">
                <a:latin typeface="Times New Roman" panose="02020603050405020304" pitchFamily="18" charset="0"/>
                <a:cs typeface="Times New Roman" panose="02020603050405020304" pitchFamily="18" charset="0"/>
              </a:rPr>
              <a:t>a</a:t>
            </a:r>
            <a:r>
              <a:rPr sz="2800" b="1" spc="-30" dirty="0">
                <a:latin typeface="Times New Roman" panose="02020603050405020304" pitchFamily="18" charset="0"/>
                <a:cs typeface="Times New Roman" panose="02020603050405020304" pitchFamily="18" charset="0"/>
              </a:rPr>
              <a:t>b</a:t>
            </a:r>
            <a:r>
              <a:rPr sz="2800" b="1" spc="30" dirty="0">
                <a:latin typeface="Times New Roman" panose="02020603050405020304" pitchFamily="18" charset="0"/>
                <a:cs typeface="Times New Roman" panose="02020603050405020304" pitchFamily="18" charset="0"/>
              </a:rPr>
              <a:t>ili</a:t>
            </a:r>
            <a:r>
              <a:rPr sz="2800" b="1" spc="-25" dirty="0">
                <a:latin typeface="Times New Roman" panose="02020603050405020304" pitchFamily="18" charset="0"/>
                <a:cs typeface="Times New Roman" panose="02020603050405020304" pitchFamily="18" charset="0"/>
              </a:rPr>
              <a:t>t</a:t>
            </a:r>
            <a:r>
              <a:rPr sz="2800" b="1" spc="30" dirty="0">
                <a:latin typeface="Times New Roman" panose="02020603050405020304" pitchFamily="18" charset="0"/>
                <a:cs typeface="Times New Roman" panose="02020603050405020304" pitchFamily="18" charset="0"/>
              </a:rPr>
              <a:t>i</a:t>
            </a:r>
            <a:r>
              <a:rPr sz="2800" b="1" spc="35" dirty="0">
                <a:latin typeface="Times New Roman" panose="02020603050405020304" pitchFamily="18" charset="0"/>
                <a:cs typeface="Times New Roman" panose="02020603050405020304" pitchFamily="18" charset="0"/>
              </a:rPr>
              <a:t>e</a:t>
            </a:r>
            <a:r>
              <a:rPr sz="2800" b="1" spc="15" dirty="0">
                <a:latin typeface="Times New Roman" panose="02020603050405020304" pitchFamily="18" charset="0"/>
                <a:cs typeface="Times New Roman" panose="02020603050405020304" pitchFamily="18" charset="0"/>
              </a:rPr>
              <a:t>s</a:t>
            </a:r>
            <a:r>
              <a:rPr sz="2800" b="1" spc="5" dirty="0">
                <a:latin typeface="Times New Roman" panose="02020603050405020304" pitchFamily="18" charset="0"/>
                <a:cs typeface="Times New Roman" panose="02020603050405020304" pitchFamily="18" charset="0"/>
              </a:rPr>
              <a:t>, </a:t>
            </a:r>
            <a:r>
              <a:rPr sz="2800" b="1" spc="-20" dirty="0">
                <a:latin typeface="Times New Roman" panose="02020603050405020304" pitchFamily="18" charset="0"/>
                <a:cs typeface="Times New Roman" panose="02020603050405020304" pitchFamily="18" charset="0"/>
              </a:rPr>
              <a:t>a</a:t>
            </a:r>
            <a:r>
              <a:rPr sz="2800" b="1" spc="-30" dirty="0">
                <a:latin typeface="Times New Roman" panose="02020603050405020304" pitchFamily="18" charset="0"/>
                <a:cs typeface="Times New Roman" panose="02020603050405020304" pitchFamily="18" charset="0"/>
              </a:rPr>
              <a:t>n</a:t>
            </a:r>
            <a:r>
              <a:rPr sz="2800" b="1" spc="10" dirty="0">
                <a:latin typeface="Times New Roman" panose="02020603050405020304" pitchFamily="18" charset="0"/>
                <a:cs typeface="Times New Roman" panose="02020603050405020304" pitchFamily="18" charset="0"/>
              </a:rPr>
              <a:t>d</a:t>
            </a:r>
            <a:r>
              <a:rPr sz="2800" b="1" spc="-15" dirty="0">
                <a:latin typeface="Times New Roman" panose="02020603050405020304" pitchFamily="18" charset="0"/>
                <a:cs typeface="Times New Roman" panose="02020603050405020304" pitchFamily="18" charset="0"/>
              </a:rPr>
              <a:t> </a:t>
            </a:r>
            <a:r>
              <a:rPr sz="2800" b="1" spc="-30" dirty="0">
                <a:latin typeface="Times New Roman" panose="02020603050405020304" pitchFamily="18" charset="0"/>
                <a:cs typeface="Times New Roman" panose="02020603050405020304" pitchFamily="18" charset="0"/>
              </a:rPr>
              <a:t>p</a:t>
            </a:r>
            <a:r>
              <a:rPr sz="2800" b="1" spc="45" dirty="0">
                <a:latin typeface="Times New Roman" panose="02020603050405020304" pitchFamily="18" charset="0"/>
                <a:cs typeface="Times New Roman" panose="02020603050405020304" pitchFamily="18" charset="0"/>
              </a:rPr>
              <a:t>o</a:t>
            </a:r>
            <a:r>
              <a:rPr sz="2800" b="1" spc="15" dirty="0">
                <a:latin typeface="Times New Roman" panose="02020603050405020304" pitchFamily="18" charset="0"/>
                <a:cs typeface="Times New Roman" panose="02020603050405020304" pitchFamily="18" charset="0"/>
              </a:rPr>
              <a:t>ss</a:t>
            </a:r>
            <a:r>
              <a:rPr sz="2800" b="1" spc="35" dirty="0">
                <a:latin typeface="Times New Roman" panose="02020603050405020304" pitchFamily="18" charset="0"/>
                <a:cs typeface="Times New Roman" panose="02020603050405020304" pitchFamily="18" charset="0"/>
              </a:rPr>
              <a:t>e</a:t>
            </a:r>
            <a:r>
              <a:rPr sz="2800" b="1" spc="15" dirty="0">
                <a:latin typeface="Times New Roman" panose="02020603050405020304" pitchFamily="18" charset="0"/>
                <a:cs typeface="Times New Roman" panose="02020603050405020304" pitchFamily="18" charset="0"/>
              </a:rPr>
              <a:t>ss</a:t>
            </a:r>
            <a:r>
              <a:rPr sz="2800" b="1" spc="35" dirty="0">
                <a:latin typeface="Times New Roman" panose="02020603050405020304" pitchFamily="18" charset="0"/>
                <a:cs typeface="Times New Roman" panose="02020603050405020304" pitchFamily="18" charset="0"/>
              </a:rPr>
              <a:t>e</a:t>
            </a:r>
            <a:r>
              <a:rPr sz="2800" b="1" spc="5" dirty="0">
                <a:latin typeface="Times New Roman" panose="02020603050405020304" pitchFamily="18" charset="0"/>
                <a:cs typeface="Times New Roman" panose="02020603050405020304" pitchFamily="18" charset="0"/>
              </a:rPr>
              <a:t>s</a:t>
            </a:r>
            <a:r>
              <a:rPr sz="2800" b="1" spc="-190" dirty="0">
                <a:latin typeface="Times New Roman" panose="02020603050405020304" pitchFamily="18" charset="0"/>
                <a:cs typeface="Times New Roman" panose="02020603050405020304" pitchFamily="18" charset="0"/>
              </a:rPr>
              <a:t> </a:t>
            </a:r>
            <a:r>
              <a:rPr sz="2800" b="1" spc="15" dirty="0">
                <a:latin typeface="Times New Roman" panose="02020603050405020304" pitchFamily="18" charset="0"/>
                <a:cs typeface="Times New Roman" panose="02020603050405020304" pitchFamily="18" charset="0"/>
              </a:rPr>
              <a:t>s</a:t>
            </a:r>
            <a:r>
              <a:rPr sz="2800" b="1" spc="-25" dirty="0">
                <a:latin typeface="Times New Roman" panose="02020603050405020304" pitchFamily="18" charset="0"/>
                <a:cs typeface="Times New Roman" panose="02020603050405020304" pitchFamily="18" charset="0"/>
              </a:rPr>
              <a:t>t</a:t>
            </a:r>
            <a:r>
              <a:rPr sz="2800" b="1" spc="30" dirty="0">
                <a:latin typeface="Times New Roman" panose="02020603050405020304" pitchFamily="18" charset="0"/>
                <a:cs typeface="Times New Roman" panose="02020603050405020304" pitchFamily="18" charset="0"/>
              </a:rPr>
              <a:t>r</a:t>
            </a:r>
            <a:r>
              <a:rPr sz="2800" b="1" spc="45" dirty="0">
                <a:latin typeface="Times New Roman" panose="02020603050405020304" pitchFamily="18" charset="0"/>
                <a:cs typeface="Times New Roman" panose="02020603050405020304" pitchFamily="18" charset="0"/>
              </a:rPr>
              <a:t>o</a:t>
            </a:r>
            <a:r>
              <a:rPr sz="2800" b="1" spc="-30" dirty="0">
                <a:latin typeface="Times New Roman" panose="02020603050405020304" pitchFamily="18" charset="0"/>
                <a:cs typeface="Times New Roman" panose="02020603050405020304" pitchFamily="18" charset="0"/>
              </a:rPr>
              <a:t>n</a:t>
            </a:r>
            <a:r>
              <a:rPr sz="2800" b="1" spc="5" dirty="0">
                <a:latin typeface="Times New Roman" panose="02020603050405020304" pitchFamily="18" charset="0"/>
                <a:cs typeface="Times New Roman" panose="02020603050405020304" pitchFamily="18" charset="0"/>
              </a:rPr>
              <a:t>g</a:t>
            </a:r>
            <a:r>
              <a:rPr sz="2800" b="1" spc="-190" dirty="0">
                <a:latin typeface="Times New Roman" panose="02020603050405020304" pitchFamily="18" charset="0"/>
                <a:cs typeface="Times New Roman" panose="02020603050405020304" pitchFamily="18" charset="0"/>
              </a:rPr>
              <a:t> </a:t>
            </a:r>
            <a:r>
              <a:rPr sz="2800" b="1" spc="30" dirty="0">
                <a:latin typeface="Times New Roman" panose="02020603050405020304" pitchFamily="18" charset="0"/>
                <a:cs typeface="Times New Roman" panose="02020603050405020304" pitchFamily="18" charset="0"/>
              </a:rPr>
              <a:t>i</a:t>
            </a:r>
            <a:r>
              <a:rPr sz="2800" b="1" spc="-30" dirty="0">
                <a:latin typeface="Times New Roman" panose="02020603050405020304" pitchFamily="18" charset="0"/>
                <a:cs typeface="Times New Roman" panose="02020603050405020304" pitchFamily="18" charset="0"/>
              </a:rPr>
              <a:t>n</a:t>
            </a:r>
            <a:r>
              <a:rPr sz="2800" b="1" spc="-25" dirty="0">
                <a:latin typeface="Times New Roman" panose="02020603050405020304" pitchFamily="18" charset="0"/>
                <a:cs typeface="Times New Roman" panose="02020603050405020304" pitchFamily="18" charset="0"/>
              </a:rPr>
              <a:t>t</a:t>
            </a:r>
            <a:r>
              <a:rPr sz="2800" b="1" spc="35" dirty="0">
                <a:latin typeface="Times New Roman" panose="02020603050405020304" pitchFamily="18" charset="0"/>
                <a:cs typeface="Times New Roman" panose="02020603050405020304" pitchFamily="18" charset="0"/>
              </a:rPr>
              <a:t>e</a:t>
            </a:r>
            <a:r>
              <a:rPr sz="2800" b="1" spc="15" dirty="0">
                <a:latin typeface="Times New Roman" panose="02020603050405020304" pitchFamily="18" charset="0"/>
                <a:cs typeface="Times New Roman" panose="02020603050405020304" pitchFamily="18" charset="0"/>
              </a:rPr>
              <a:t>g</a:t>
            </a:r>
            <a:r>
              <a:rPr sz="2800" b="1" spc="30" dirty="0">
                <a:latin typeface="Times New Roman" panose="02020603050405020304" pitchFamily="18" charset="0"/>
                <a:cs typeface="Times New Roman" panose="02020603050405020304" pitchFamily="18" charset="0"/>
              </a:rPr>
              <a:t>r</a:t>
            </a:r>
            <a:r>
              <a:rPr sz="2800" b="1" spc="-20" dirty="0">
                <a:latin typeface="Times New Roman" panose="02020603050405020304" pitchFamily="18" charset="0"/>
                <a:cs typeface="Times New Roman" panose="02020603050405020304" pitchFamily="18" charset="0"/>
              </a:rPr>
              <a:t>a</a:t>
            </a:r>
            <a:r>
              <a:rPr sz="2800" b="1" spc="-25" dirty="0">
                <a:latin typeface="Times New Roman" panose="02020603050405020304" pitchFamily="18" charset="0"/>
                <a:cs typeface="Times New Roman" panose="02020603050405020304" pitchFamily="18" charset="0"/>
              </a:rPr>
              <a:t>t</a:t>
            </a:r>
            <a:r>
              <a:rPr sz="2800" b="1" spc="30" dirty="0">
                <a:latin typeface="Times New Roman" panose="02020603050405020304" pitchFamily="18" charset="0"/>
                <a:cs typeface="Times New Roman" panose="02020603050405020304" pitchFamily="18" charset="0"/>
              </a:rPr>
              <a:t>i</a:t>
            </a:r>
            <a:r>
              <a:rPr sz="2800" b="1" spc="45" dirty="0">
                <a:latin typeface="Times New Roman" panose="02020603050405020304" pitchFamily="18" charset="0"/>
                <a:cs typeface="Times New Roman" panose="02020603050405020304" pitchFamily="18" charset="0"/>
              </a:rPr>
              <a:t>o</a:t>
            </a:r>
            <a:r>
              <a:rPr sz="2800" b="1" spc="10" dirty="0">
                <a:latin typeface="Times New Roman" panose="02020603050405020304" pitchFamily="18" charset="0"/>
                <a:cs typeface="Times New Roman" panose="02020603050405020304" pitchFamily="18" charset="0"/>
              </a:rPr>
              <a:t>n</a:t>
            </a:r>
            <a:r>
              <a:rPr sz="2800" b="1" spc="-240" dirty="0">
                <a:latin typeface="Times New Roman" panose="02020603050405020304" pitchFamily="18" charset="0"/>
                <a:cs typeface="Times New Roman" panose="02020603050405020304" pitchFamily="18" charset="0"/>
              </a:rPr>
              <a:t> </a:t>
            </a:r>
            <a:r>
              <a:rPr sz="2800" b="1" spc="-20" dirty="0">
                <a:latin typeface="Times New Roman" panose="02020603050405020304" pitchFamily="18" charset="0"/>
                <a:cs typeface="Times New Roman" panose="02020603050405020304" pitchFamily="18" charset="0"/>
              </a:rPr>
              <a:t>a</a:t>
            </a:r>
            <a:r>
              <a:rPr sz="2800" b="1" spc="-30" dirty="0">
                <a:latin typeface="Times New Roman" panose="02020603050405020304" pitchFamily="18" charset="0"/>
                <a:cs typeface="Times New Roman" panose="02020603050405020304" pitchFamily="18" charset="0"/>
              </a:rPr>
              <a:t>n</a:t>
            </a:r>
            <a:r>
              <a:rPr sz="2800" b="1" spc="10" dirty="0">
                <a:latin typeface="Times New Roman" panose="02020603050405020304" pitchFamily="18" charset="0"/>
                <a:cs typeface="Times New Roman" panose="02020603050405020304" pitchFamily="18" charset="0"/>
              </a:rPr>
              <a:t>d</a:t>
            </a:r>
            <a:r>
              <a:rPr sz="2800" b="1" spc="-15" dirty="0">
                <a:latin typeface="Times New Roman" panose="02020603050405020304" pitchFamily="18" charset="0"/>
                <a:cs typeface="Times New Roman" panose="02020603050405020304" pitchFamily="18" charset="0"/>
              </a:rPr>
              <a:t> </a:t>
            </a:r>
            <a:r>
              <a:rPr sz="2800" b="1" spc="-25" dirty="0">
                <a:latin typeface="Times New Roman" panose="02020603050405020304" pitchFamily="18" charset="0"/>
                <a:cs typeface="Times New Roman" panose="02020603050405020304" pitchFamily="18" charset="0"/>
              </a:rPr>
              <a:t>t</a:t>
            </a:r>
            <a:r>
              <a:rPr sz="2800" b="1" spc="35" dirty="0">
                <a:latin typeface="Times New Roman" panose="02020603050405020304" pitchFamily="18" charset="0"/>
                <a:cs typeface="Times New Roman" panose="02020603050405020304" pitchFamily="18" charset="0"/>
              </a:rPr>
              <a:t>e</a:t>
            </a:r>
            <a:r>
              <a:rPr sz="2800" b="1" spc="-30" dirty="0">
                <a:latin typeface="Times New Roman" panose="02020603050405020304" pitchFamily="18" charset="0"/>
                <a:cs typeface="Times New Roman" panose="02020603050405020304" pitchFamily="18" charset="0"/>
              </a:rPr>
              <a:t>x</a:t>
            </a:r>
            <a:r>
              <a:rPr sz="2800" b="1" spc="5" dirty="0">
                <a:latin typeface="Times New Roman" panose="02020603050405020304" pitchFamily="18" charset="0"/>
                <a:cs typeface="Times New Roman" panose="02020603050405020304" pitchFamily="18" charset="0"/>
              </a:rPr>
              <a:t>t </a:t>
            </a:r>
            <a:r>
              <a:rPr sz="2800" b="1" spc="-30" dirty="0">
                <a:latin typeface="Times New Roman" panose="02020603050405020304" pitchFamily="18" charset="0"/>
                <a:cs typeface="Times New Roman" panose="02020603050405020304" pitchFamily="18" charset="0"/>
              </a:rPr>
              <a:t>p</a:t>
            </a:r>
            <a:r>
              <a:rPr sz="2800" b="1" spc="30" dirty="0">
                <a:latin typeface="Times New Roman" panose="02020603050405020304" pitchFamily="18" charset="0"/>
                <a:cs typeface="Times New Roman" panose="02020603050405020304" pitchFamily="18" charset="0"/>
              </a:rPr>
              <a:t>r</a:t>
            </a:r>
            <a:r>
              <a:rPr sz="2800" b="1" spc="45" dirty="0">
                <a:latin typeface="Times New Roman" panose="02020603050405020304" pitchFamily="18" charset="0"/>
                <a:cs typeface="Times New Roman" panose="02020603050405020304" pitchFamily="18" charset="0"/>
              </a:rPr>
              <a:t>o</a:t>
            </a:r>
            <a:r>
              <a:rPr sz="2800" b="1" spc="-20" dirty="0">
                <a:latin typeface="Times New Roman" panose="02020603050405020304" pitchFamily="18" charset="0"/>
                <a:cs typeface="Times New Roman" panose="02020603050405020304" pitchFamily="18" charset="0"/>
              </a:rPr>
              <a:t>c</a:t>
            </a:r>
            <a:r>
              <a:rPr sz="2800" b="1" spc="35" dirty="0">
                <a:latin typeface="Times New Roman" panose="02020603050405020304" pitchFamily="18" charset="0"/>
                <a:cs typeface="Times New Roman" panose="02020603050405020304" pitchFamily="18" charset="0"/>
              </a:rPr>
              <a:t>e</a:t>
            </a:r>
            <a:r>
              <a:rPr sz="2800" b="1" spc="15" dirty="0">
                <a:latin typeface="Times New Roman" panose="02020603050405020304" pitchFamily="18" charset="0"/>
                <a:cs typeface="Times New Roman" panose="02020603050405020304" pitchFamily="18" charset="0"/>
              </a:rPr>
              <a:t>ss</a:t>
            </a:r>
            <a:r>
              <a:rPr sz="2800" b="1" spc="30" dirty="0">
                <a:latin typeface="Times New Roman" panose="02020603050405020304" pitchFamily="18" charset="0"/>
                <a:cs typeface="Times New Roman" panose="02020603050405020304" pitchFamily="18" charset="0"/>
              </a:rPr>
              <a:t>i</a:t>
            </a:r>
            <a:r>
              <a:rPr sz="2800" b="1" spc="-30" dirty="0">
                <a:latin typeface="Times New Roman" panose="02020603050405020304" pitchFamily="18" charset="0"/>
                <a:cs typeface="Times New Roman" panose="02020603050405020304" pitchFamily="18" charset="0"/>
              </a:rPr>
              <a:t>n</a:t>
            </a:r>
            <a:r>
              <a:rPr sz="2800" b="1" spc="5" dirty="0">
                <a:latin typeface="Times New Roman" panose="02020603050405020304" pitchFamily="18" charset="0"/>
                <a:cs typeface="Times New Roman" panose="02020603050405020304" pitchFamily="18" charset="0"/>
              </a:rPr>
              <a:t>g</a:t>
            </a:r>
            <a:r>
              <a:rPr sz="2800" b="1" spc="-190" dirty="0">
                <a:latin typeface="Times New Roman" panose="02020603050405020304" pitchFamily="18" charset="0"/>
                <a:cs typeface="Times New Roman" panose="02020603050405020304" pitchFamily="18" charset="0"/>
              </a:rPr>
              <a:t> </a:t>
            </a:r>
            <a:r>
              <a:rPr sz="2800" b="1" spc="-20" dirty="0">
                <a:latin typeface="Times New Roman" panose="02020603050405020304" pitchFamily="18" charset="0"/>
                <a:cs typeface="Times New Roman" panose="02020603050405020304" pitchFamily="18" charset="0"/>
              </a:rPr>
              <a:t>ca</a:t>
            </a:r>
            <a:r>
              <a:rPr sz="2800" b="1" spc="-30" dirty="0">
                <a:latin typeface="Times New Roman" panose="02020603050405020304" pitchFamily="18" charset="0"/>
                <a:cs typeface="Times New Roman" panose="02020603050405020304" pitchFamily="18" charset="0"/>
              </a:rPr>
              <a:t>p</a:t>
            </a:r>
            <a:r>
              <a:rPr sz="2800" b="1" spc="-20" dirty="0">
                <a:latin typeface="Times New Roman" panose="02020603050405020304" pitchFamily="18" charset="0"/>
                <a:cs typeface="Times New Roman" panose="02020603050405020304" pitchFamily="18" charset="0"/>
              </a:rPr>
              <a:t>a</a:t>
            </a:r>
            <a:r>
              <a:rPr sz="2800" b="1" spc="-30" dirty="0">
                <a:latin typeface="Times New Roman" panose="02020603050405020304" pitchFamily="18" charset="0"/>
                <a:cs typeface="Times New Roman" panose="02020603050405020304" pitchFamily="18" charset="0"/>
              </a:rPr>
              <a:t>b</a:t>
            </a:r>
            <a:r>
              <a:rPr sz="2800" b="1" spc="30" dirty="0">
                <a:latin typeface="Times New Roman" panose="02020603050405020304" pitchFamily="18" charset="0"/>
                <a:cs typeface="Times New Roman" panose="02020603050405020304" pitchFamily="18" charset="0"/>
              </a:rPr>
              <a:t>ili</a:t>
            </a:r>
            <a:r>
              <a:rPr sz="2800" b="1" spc="-25" dirty="0">
                <a:latin typeface="Times New Roman" panose="02020603050405020304" pitchFamily="18" charset="0"/>
                <a:cs typeface="Times New Roman" panose="02020603050405020304" pitchFamily="18" charset="0"/>
              </a:rPr>
              <a:t>t</a:t>
            </a:r>
            <a:r>
              <a:rPr sz="2800" b="1" spc="30" dirty="0">
                <a:latin typeface="Times New Roman" panose="02020603050405020304" pitchFamily="18" charset="0"/>
                <a:cs typeface="Times New Roman" panose="02020603050405020304" pitchFamily="18" charset="0"/>
              </a:rPr>
              <a:t>i</a:t>
            </a:r>
            <a:r>
              <a:rPr sz="2800" b="1" spc="35" dirty="0">
                <a:latin typeface="Times New Roman" panose="02020603050405020304" pitchFamily="18" charset="0"/>
                <a:cs typeface="Times New Roman" panose="02020603050405020304" pitchFamily="18" charset="0"/>
              </a:rPr>
              <a:t>e</a:t>
            </a:r>
            <a:r>
              <a:rPr sz="2800" b="1" spc="5" dirty="0">
                <a:latin typeface="Times New Roman" panose="02020603050405020304" pitchFamily="18" charset="0"/>
                <a:cs typeface="Times New Roman" panose="02020603050405020304" pitchFamily="18" charset="0"/>
              </a:rPr>
              <a:t>s</a:t>
            </a:r>
            <a:r>
              <a:rPr sz="2800" b="1" spc="-190" dirty="0">
                <a:latin typeface="Times New Roman" panose="02020603050405020304" pitchFamily="18" charset="0"/>
                <a:cs typeface="Times New Roman" panose="02020603050405020304" pitchFamily="18" charset="0"/>
              </a:rPr>
              <a:t> </a:t>
            </a:r>
            <a:r>
              <a:rPr sz="2800" b="1" spc="-20" dirty="0">
                <a:latin typeface="Times New Roman" panose="02020603050405020304" pitchFamily="18" charset="0"/>
                <a:cs typeface="Times New Roman" panose="02020603050405020304" pitchFamily="18" charset="0"/>
              </a:rPr>
              <a:t>a</a:t>
            </a:r>
            <a:r>
              <a:rPr sz="2800" b="1" spc="-30" dirty="0">
                <a:latin typeface="Times New Roman" panose="02020603050405020304" pitchFamily="18" charset="0"/>
                <a:cs typeface="Times New Roman" panose="02020603050405020304" pitchFamily="18" charset="0"/>
              </a:rPr>
              <a:t>n</a:t>
            </a:r>
            <a:r>
              <a:rPr sz="2800" b="1" spc="10" dirty="0">
                <a:latin typeface="Times New Roman" panose="02020603050405020304" pitchFamily="18" charset="0"/>
                <a:cs typeface="Times New Roman" panose="02020603050405020304" pitchFamily="18" charset="0"/>
              </a:rPr>
              <a:t>d</a:t>
            </a:r>
            <a:r>
              <a:rPr sz="2800" b="1" spc="-15" dirty="0">
                <a:latin typeface="Times New Roman" panose="02020603050405020304" pitchFamily="18" charset="0"/>
                <a:cs typeface="Times New Roman" panose="02020603050405020304" pitchFamily="18" charset="0"/>
              </a:rPr>
              <a:t> </a:t>
            </a:r>
            <a:r>
              <a:rPr sz="2800" b="1" spc="30" dirty="0">
                <a:latin typeface="Times New Roman" panose="02020603050405020304" pitchFamily="18" charset="0"/>
                <a:cs typeface="Times New Roman" panose="02020603050405020304" pitchFamily="18" charset="0"/>
              </a:rPr>
              <a:t>i</a:t>
            </a:r>
            <a:r>
              <a:rPr sz="2800" b="1" spc="-25" dirty="0">
                <a:latin typeface="Times New Roman" panose="02020603050405020304" pitchFamily="18" charset="0"/>
                <a:cs typeface="Times New Roman" panose="02020603050405020304" pitchFamily="18" charset="0"/>
              </a:rPr>
              <a:t>t</a:t>
            </a:r>
            <a:r>
              <a:rPr sz="2800" b="1" spc="5" dirty="0">
                <a:latin typeface="Times New Roman" panose="02020603050405020304" pitchFamily="18" charset="0"/>
                <a:cs typeface="Times New Roman" panose="02020603050405020304" pitchFamily="18" charset="0"/>
              </a:rPr>
              <a:t>s</a:t>
            </a:r>
            <a:r>
              <a:rPr sz="2800" b="1" spc="-40" dirty="0">
                <a:latin typeface="Times New Roman" panose="02020603050405020304" pitchFamily="18" charset="0"/>
                <a:cs typeface="Times New Roman" panose="02020603050405020304" pitchFamily="18" charset="0"/>
              </a:rPr>
              <a:t> </a:t>
            </a:r>
            <a:r>
              <a:rPr sz="2800" b="1" spc="45" dirty="0">
                <a:latin typeface="Times New Roman" panose="02020603050405020304" pitchFamily="18" charset="0"/>
                <a:cs typeface="Times New Roman" panose="02020603050405020304" pitchFamily="18" charset="0"/>
              </a:rPr>
              <a:t>o</a:t>
            </a:r>
            <a:r>
              <a:rPr sz="2800" b="1" spc="5" dirty="0">
                <a:latin typeface="Times New Roman" panose="02020603050405020304" pitchFamily="18" charset="0"/>
                <a:cs typeface="Times New Roman" panose="02020603050405020304" pitchFamily="18" charset="0"/>
              </a:rPr>
              <a:t>w</a:t>
            </a:r>
            <a:r>
              <a:rPr sz="2800" b="1" spc="10" dirty="0">
                <a:latin typeface="Times New Roman" panose="02020603050405020304" pitchFamily="18" charset="0"/>
                <a:cs typeface="Times New Roman" panose="02020603050405020304" pitchFamily="18" charset="0"/>
              </a:rPr>
              <a:t>n</a:t>
            </a:r>
            <a:r>
              <a:rPr sz="2800" b="1" spc="-165" dirty="0">
                <a:latin typeface="Times New Roman" panose="02020603050405020304" pitchFamily="18" charset="0"/>
                <a:cs typeface="Times New Roman" panose="02020603050405020304" pitchFamily="18" charset="0"/>
              </a:rPr>
              <a:t> </a:t>
            </a:r>
            <a:r>
              <a:rPr sz="2800" b="1" spc="-30" dirty="0">
                <a:latin typeface="Times New Roman" panose="02020603050405020304" pitchFamily="18" charset="0"/>
                <a:cs typeface="Times New Roman" panose="02020603050405020304" pitchFamily="18" charset="0"/>
              </a:rPr>
              <a:t>un</a:t>
            </a:r>
            <a:r>
              <a:rPr sz="2800" b="1" spc="30" dirty="0">
                <a:latin typeface="Times New Roman" panose="02020603050405020304" pitchFamily="18" charset="0"/>
                <a:cs typeface="Times New Roman" panose="02020603050405020304" pitchFamily="18" charset="0"/>
              </a:rPr>
              <a:t>i</a:t>
            </a:r>
            <a:r>
              <a:rPr sz="2800" b="1" spc="5" dirty="0">
                <a:latin typeface="Times New Roman" panose="02020603050405020304" pitchFamily="18" charset="0"/>
                <a:cs typeface="Times New Roman" panose="02020603050405020304" pitchFamily="18" charset="0"/>
              </a:rPr>
              <a:t>t</a:t>
            </a:r>
            <a:r>
              <a:rPr sz="2800" b="1" spc="-5" dirty="0">
                <a:latin typeface="Times New Roman" panose="02020603050405020304" pitchFamily="18" charset="0"/>
                <a:cs typeface="Times New Roman" panose="02020603050405020304" pitchFamily="18" charset="0"/>
              </a:rPr>
              <a:t> </a:t>
            </a:r>
            <a:r>
              <a:rPr sz="2800" b="1" spc="-25" dirty="0">
                <a:latin typeface="Times New Roman" panose="02020603050405020304" pitchFamily="18" charset="0"/>
                <a:cs typeface="Times New Roman" panose="02020603050405020304" pitchFamily="18" charset="0"/>
              </a:rPr>
              <a:t>t</a:t>
            </a:r>
            <a:r>
              <a:rPr sz="2800" b="1" spc="35" dirty="0">
                <a:latin typeface="Times New Roman" panose="02020603050405020304" pitchFamily="18" charset="0"/>
                <a:cs typeface="Times New Roman" panose="02020603050405020304" pitchFamily="18" charset="0"/>
              </a:rPr>
              <a:t>e</a:t>
            </a:r>
            <a:r>
              <a:rPr sz="2800" b="1" spc="15" dirty="0">
                <a:latin typeface="Times New Roman" panose="02020603050405020304" pitchFamily="18" charset="0"/>
                <a:cs typeface="Times New Roman" panose="02020603050405020304" pitchFamily="18" charset="0"/>
              </a:rPr>
              <a:t>s</a:t>
            </a:r>
            <a:r>
              <a:rPr sz="2800" b="1" spc="-25" dirty="0">
                <a:latin typeface="Times New Roman" panose="02020603050405020304" pitchFamily="18" charset="0"/>
                <a:cs typeface="Times New Roman" panose="02020603050405020304" pitchFamily="18" charset="0"/>
              </a:rPr>
              <a:t>t</a:t>
            </a:r>
            <a:r>
              <a:rPr sz="2800" b="1" spc="30" dirty="0">
                <a:latin typeface="Times New Roman" panose="02020603050405020304" pitchFamily="18" charset="0"/>
                <a:cs typeface="Times New Roman" panose="02020603050405020304" pitchFamily="18" charset="0"/>
              </a:rPr>
              <a:t>i</a:t>
            </a:r>
            <a:r>
              <a:rPr sz="2800" b="1" spc="-30" dirty="0">
                <a:latin typeface="Times New Roman" panose="02020603050405020304" pitchFamily="18" charset="0"/>
                <a:cs typeface="Times New Roman" panose="02020603050405020304" pitchFamily="18" charset="0"/>
              </a:rPr>
              <a:t>n</a:t>
            </a:r>
            <a:r>
              <a:rPr sz="2800" b="1" spc="5" dirty="0">
                <a:latin typeface="Times New Roman" panose="02020603050405020304" pitchFamily="18" charset="0"/>
                <a:cs typeface="Times New Roman" panose="02020603050405020304" pitchFamily="18" charset="0"/>
              </a:rPr>
              <a:t>g </a:t>
            </a:r>
            <a:r>
              <a:rPr sz="2800" b="1" spc="35" dirty="0">
                <a:latin typeface="Times New Roman" panose="02020603050405020304" pitchFamily="18" charset="0"/>
                <a:cs typeface="Times New Roman" panose="02020603050405020304" pitchFamily="18" charset="0"/>
              </a:rPr>
              <a:t>f</a:t>
            </a:r>
            <a:r>
              <a:rPr sz="2800" b="1" spc="30" dirty="0">
                <a:latin typeface="Times New Roman" panose="02020603050405020304" pitchFamily="18" charset="0"/>
                <a:cs typeface="Times New Roman" panose="02020603050405020304" pitchFamily="18" charset="0"/>
              </a:rPr>
              <a:t>r</a:t>
            </a:r>
            <a:r>
              <a:rPr sz="2800" b="1" spc="-20" dirty="0">
                <a:latin typeface="Times New Roman" panose="02020603050405020304" pitchFamily="18" charset="0"/>
                <a:cs typeface="Times New Roman" panose="02020603050405020304" pitchFamily="18" charset="0"/>
              </a:rPr>
              <a:t>a</a:t>
            </a:r>
            <a:r>
              <a:rPr sz="2800" b="1" spc="10" dirty="0">
                <a:latin typeface="Times New Roman" panose="02020603050405020304" pitchFamily="18" charset="0"/>
                <a:cs typeface="Times New Roman" panose="02020603050405020304" pitchFamily="18" charset="0"/>
              </a:rPr>
              <a:t>m</a:t>
            </a:r>
            <a:r>
              <a:rPr sz="2800" b="1" spc="40" dirty="0">
                <a:latin typeface="Times New Roman" panose="02020603050405020304" pitchFamily="18" charset="0"/>
                <a:cs typeface="Times New Roman" panose="02020603050405020304" pitchFamily="18" charset="0"/>
              </a:rPr>
              <a:t>e</a:t>
            </a:r>
            <a:r>
              <a:rPr sz="2800" b="1" spc="5" dirty="0">
                <a:latin typeface="Times New Roman" panose="02020603050405020304" pitchFamily="18" charset="0"/>
                <a:cs typeface="Times New Roman" panose="02020603050405020304" pitchFamily="18" charset="0"/>
              </a:rPr>
              <a:t>w</a:t>
            </a:r>
            <a:r>
              <a:rPr sz="2800" b="1" spc="45" dirty="0">
                <a:latin typeface="Times New Roman" panose="02020603050405020304" pitchFamily="18" charset="0"/>
                <a:cs typeface="Times New Roman" panose="02020603050405020304" pitchFamily="18" charset="0"/>
              </a:rPr>
              <a:t>o</a:t>
            </a:r>
            <a:r>
              <a:rPr sz="2800" b="1" spc="30" dirty="0">
                <a:latin typeface="Times New Roman" panose="02020603050405020304" pitchFamily="18" charset="0"/>
                <a:cs typeface="Times New Roman" panose="02020603050405020304" pitchFamily="18" charset="0"/>
              </a:rPr>
              <a:t>r</a:t>
            </a:r>
            <a:r>
              <a:rPr sz="2800" b="1" spc="5" dirty="0">
                <a:latin typeface="Times New Roman" panose="02020603050405020304" pitchFamily="18" charset="0"/>
                <a:cs typeface="Times New Roman" panose="02020603050405020304" pitchFamily="18" charset="0"/>
              </a:rPr>
              <a:t>k,</a:t>
            </a:r>
            <a:r>
              <a:rPr sz="2800" b="1" spc="-200" dirty="0">
                <a:latin typeface="Times New Roman" panose="02020603050405020304" pitchFamily="18" charset="0"/>
                <a:cs typeface="Times New Roman" panose="02020603050405020304" pitchFamily="18" charset="0"/>
              </a:rPr>
              <a:t> </a:t>
            </a:r>
            <a:r>
              <a:rPr sz="2800" b="1" spc="-20" dirty="0">
                <a:latin typeface="Times New Roman" panose="02020603050405020304" pitchFamily="18" charset="0"/>
                <a:cs typeface="Times New Roman" panose="02020603050405020304" pitchFamily="18" charset="0"/>
              </a:rPr>
              <a:t>a</a:t>
            </a:r>
            <a:r>
              <a:rPr sz="2800" b="1" spc="30" dirty="0">
                <a:latin typeface="Times New Roman" panose="02020603050405020304" pitchFamily="18" charset="0"/>
                <a:cs typeface="Times New Roman" panose="02020603050405020304" pitchFamily="18" charset="0"/>
              </a:rPr>
              <a:t>l</a:t>
            </a:r>
            <a:r>
              <a:rPr sz="2800" b="1" spc="5" dirty="0">
                <a:latin typeface="Times New Roman" panose="02020603050405020304" pitchFamily="18" charset="0"/>
                <a:cs typeface="Times New Roman" panose="02020603050405020304" pitchFamily="18" charset="0"/>
              </a:rPr>
              <a:t>l</a:t>
            </a:r>
            <a:r>
              <a:rPr sz="2800" b="1" spc="-175" dirty="0">
                <a:latin typeface="Times New Roman" panose="02020603050405020304" pitchFamily="18" charset="0"/>
                <a:cs typeface="Times New Roman" panose="02020603050405020304" pitchFamily="18" charset="0"/>
              </a:rPr>
              <a:t> </a:t>
            </a:r>
            <a:r>
              <a:rPr sz="2800" b="1" spc="45" dirty="0">
                <a:latin typeface="Times New Roman" panose="02020603050405020304" pitchFamily="18" charset="0"/>
                <a:cs typeface="Times New Roman" panose="02020603050405020304" pitchFamily="18" charset="0"/>
              </a:rPr>
              <a:t>o</a:t>
            </a:r>
            <a:r>
              <a:rPr sz="2800" b="1" spc="5" dirty="0">
                <a:latin typeface="Times New Roman" panose="02020603050405020304" pitchFamily="18" charset="0"/>
                <a:cs typeface="Times New Roman" panose="02020603050405020304" pitchFamily="18" charset="0"/>
              </a:rPr>
              <a:t>f</a:t>
            </a:r>
            <a:r>
              <a:rPr sz="2800" b="1" spc="-95" dirty="0">
                <a:latin typeface="Times New Roman" panose="02020603050405020304" pitchFamily="18" charset="0"/>
                <a:cs typeface="Times New Roman" panose="02020603050405020304" pitchFamily="18" charset="0"/>
              </a:rPr>
              <a:t> </a:t>
            </a:r>
            <a:r>
              <a:rPr sz="2800" b="1" spc="5" dirty="0">
                <a:latin typeface="Times New Roman" panose="02020603050405020304" pitchFamily="18" charset="0"/>
                <a:cs typeface="Times New Roman" panose="02020603050405020304" pitchFamily="18" charset="0"/>
              </a:rPr>
              <a:t>w</a:t>
            </a:r>
            <a:r>
              <a:rPr sz="2800" b="1" spc="-30" dirty="0">
                <a:latin typeface="Times New Roman" panose="02020603050405020304" pitchFamily="18" charset="0"/>
                <a:cs typeface="Times New Roman" panose="02020603050405020304" pitchFamily="18" charset="0"/>
              </a:rPr>
              <a:t>h</a:t>
            </a:r>
            <a:r>
              <a:rPr sz="2800" b="1" spc="30" dirty="0">
                <a:latin typeface="Times New Roman" panose="02020603050405020304" pitchFamily="18" charset="0"/>
                <a:cs typeface="Times New Roman" panose="02020603050405020304" pitchFamily="18" charset="0"/>
              </a:rPr>
              <a:t>i</a:t>
            </a:r>
            <a:r>
              <a:rPr sz="2800" b="1" spc="-20" dirty="0">
                <a:latin typeface="Times New Roman" panose="02020603050405020304" pitchFamily="18" charset="0"/>
                <a:cs typeface="Times New Roman" panose="02020603050405020304" pitchFamily="18" charset="0"/>
              </a:rPr>
              <a:t>c</a:t>
            </a:r>
            <a:r>
              <a:rPr sz="2800" b="1" spc="10" dirty="0">
                <a:latin typeface="Times New Roman" panose="02020603050405020304" pitchFamily="18" charset="0"/>
                <a:cs typeface="Times New Roman" panose="02020603050405020304" pitchFamily="18" charset="0"/>
              </a:rPr>
              <a:t>h</a:t>
            </a:r>
            <a:r>
              <a:rPr sz="2800" b="1" spc="-90" dirty="0">
                <a:latin typeface="Times New Roman" panose="02020603050405020304" pitchFamily="18" charset="0"/>
                <a:cs typeface="Times New Roman" panose="02020603050405020304" pitchFamily="18" charset="0"/>
              </a:rPr>
              <a:t> </a:t>
            </a:r>
            <a:r>
              <a:rPr sz="2800" b="1" spc="-20" dirty="0">
                <a:latin typeface="Times New Roman" panose="02020603050405020304" pitchFamily="18" charset="0"/>
                <a:cs typeface="Times New Roman" panose="02020603050405020304" pitchFamily="18" charset="0"/>
              </a:rPr>
              <a:t>c</a:t>
            </a:r>
            <a:r>
              <a:rPr sz="2800" b="1" spc="45" dirty="0">
                <a:latin typeface="Times New Roman" panose="02020603050405020304" pitchFamily="18" charset="0"/>
                <a:cs typeface="Times New Roman" panose="02020603050405020304" pitchFamily="18" charset="0"/>
              </a:rPr>
              <a:t>o</a:t>
            </a:r>
            <a:r>
              <a:rPr sz="2800" b="1" spc="-30" dirty="0">
                <a:latin typeface="Times New Roman" panose="02020603050405020304" pitchFamily="18" charset="0"/>
                <a:cs typeface="Times New Roman" panose="02020603050405020304" pitchFamily="18" charset="0"/>
              </a:rPr>
              <a:t>n</a:t>
            </a:r>
            <a:r>
              <a:rPr sz="2800" b="1" spc="-25" dirty="0">
                <a:latin typeface="Times New Roman" panose="02020603050405020304" pitchFamily="18" charset="0"/>
                <a:cs typeface="Times New Roman" panose="02020603050405020304" pitchFamily="18" charset="0"/>
              </a:rPr>
              <a:t>t</a:t>
            </a:r>
            <a:r>
              <a:rPr sz="2800" b="1" spc="30" dirty="0">
                <a:latin typeface="Times New Roman" panose="02020603050405020304" pitchFamily="18" charset="0"/>
                <a:cs typeface="Times New Roman" panose="02020603050405020304" pitchFamily="18" charset="0"/>
              </a:rPr>
              <a:t>ri</a:t>
            </a:r>
            <a:r>
              <a:rPr sz="2800" b="1" spc="-30" dirty="0">
                <a:latin typeface="Times New Roman" panose="02020603050405020304" pitchFamily="18" charset="0"/>
                <a:cs typeface="Times New Roman" panose="02020603050405020304" pitchFamily="18" charset="0"/>
              </a:rPr>
              <a:t>bu</a:t>
            </a:r>
            <a:r>
              <a:rPr sz="2800" b="1" spc="-25" dirty="0">
                <a:latin typeface="Times New Roman" panose="02020603050405020304" pitchFamily="18" charset="0"/>
                <a:cs typeface="Times New Roman" panose="02020603050405020304" pitchFamily="18" charset="0"/>
              </a:rPr>
              <a:t>t</a:t>
            </a:r>
            <a:r>
              <a:rPr sz="2800" b="1" spc="10" dirty="0">
                <a:latin typeface="Times New Roman" panose="02020603050405020304" pitchFamily="18" charset="0"/>
                <a:cs typeface="Times New Roman" panose="02020603050405020304" pitchFamily="18" charset="0"/>
              </a:rPr>
              <a:t>e</a:t>
            </a:r>
            <a:r>
              <a:rPr sz="2800" b="1" spc="-100" dirty="0">
                <a:latin typeface="Times New Roman" panose="02020603050405020304" pitchFamily="18" charset="0"/>
                <a:cs typeface="Times New Roman" panose="02020603050405020304" pitchFamily="18" charset="0"/>
              </a:rPr>
              <a:t> </a:t>
            </a:r>
            <a:r>
              <a:rPr sz="2800" b="1" spc="-25" dirty="0">
                <a:latin typeface="Times New Roman" panose="02020603050405020304" pitchFamily="18" charset="0"/>
                <a:cs typeface="Times New Roman" panose="02020603050405020304" pitchFamily="18" charset="0"/>
              </a:rPr>
              <a:t>t</a:t>
            </a:r>
            <a:r>
              <a:rPr sz="2800" b="1" spc="10" dirty="0">
                <a:latin typeface="Times New Roman" panose="02020603050405020304" pitchFamily="18" charset="0"/>
                <a:cs typeface="Times New Roman" panose="02020603050405020304" pitchFamily="18" charset="0"/>
              </a:rPr>
              <a:t>o</a:t>
            </a:r>
            <a:r>
              <a:rPr sz="2800" b="1" spc="-15" dirty="0">
                <a:latin typeface="Times New Roman" panose="02020603050405020304" pitchFamily="18" charset="0"/>
                <a:cs typeface="Times New Roman" panose="02020603050405020304" pitchFamily="18" charset="0"/>
              </a:rPr>
              <a:t> </a:t>
            </a:r>
            <a:r>
              <a:rPr sz="2800" b="1" spc="-25" dirty="0">
                <a:latin typeface="Times New Roman" panose="02020603050405020304" pitchFamily="18" charset="0"/>
                <a:cs typeface="Times New Roman" panose="02020603050405020304" pitchFamily="18" charset="0"/>
              </a:rPr>
              <a:t>t</a:t>
            </a:r>
            <a:r>
              <a:rPr sz="2800" b="1" spc="-30" dirty="0">
                <a:latin typeface="Times New Roman" panose="02020603050405020304" pitchFamily="18" charset="0"/>
                <a:cs typeface="Times New Roman" panose="02020603050405020304" pitchFamily="18" charset="0"/>
              </a:rPr>
              <a:t>h</a:t>
            </a:r>
            <a:r>
              <a:rPr sz="2800" b="1" spc="10" dirty="0">
                <a:latin typeface="Times New Roman" panose="02020603050405020304" pitchFamily="18" charset="0"/>
                <a:cs typeface="Times New Roman" panose="02020603050405020304" pitchFamily="18" charset="0"/>
              </a:rPr>
              <a:t>e</a:t>
            </a:r>
            <a:r>
              <a:rPr sz="2800" b="1" spc="5" dirty="0">
                <a:latin typeface="Times New Roman" panose="02020603050405020304" pitchFamily="18" charset="0"/>
                <a:cs typeface="Times New Roman" panose="02020603050405020304" pitchFamily="18" charset="0"/>
              </a:rPr>
              <a:t> </a:t>
            </a:r>
            <a:r>
              <a:rPr sz="2800" b="1" spc="30" dirty="0">
                <a:latin typeface="Times New Roman" panose="02020603050405020304" pitchFamily="18" charset="0"/>
                <a:cs typeface="Times New Roman" panose="02020603050405020304" pitchFamily="18" charset="0"/>
              </a:rPr>
              <a:t>i</a:t>
            </a:r>
            <a:r>
              <a:rPr sz="2800" b="1" spc="-30" dirty="0">
                <a:latin typeface="Times New Roman" panose="02020603050405020304" pitchFamily="18" charset="0"/>
                <a:cs typeface="Times New Roman" panose="02020603050405020304" pitchFamily="18" charset="0"/>
              </a:rPr>
              <a:t>n</a:t>
            </a:r>
            <a:r>
              <a:rPr sz="2800" b="1" spc="-20" dirty="0">
                <a:latin typeface="Times New Roman" panose="02020603050405020304" pitchFamily="18" charset="0"/>
                <a:cs typeface="Times New Roman" panose="02020603050405020304" pitchFamily="18" charset="0"/>
              </a:rPr>
              <a:t>c</a:t>
            </a:r>
            <a:r>
              <a:rPr sz="2800" b="1" spc="30" dirty="0">
                <a:latin typeface="Times New Roman" panose="02020603050405020304" pitchFamily="18" charset="0"/>
                <a:cs typeface="Times New Roman" panose="02020603050405020304" pitchFamily="18" charset="0"/>
              </a:rPr>
              <a:t>r</a:t>
            </a:r>
            <a:r>
              <a:rPr sz="2800" b="1" spc="35" dirty="0">
                <a:latin typeface="Times New Roman" panose="02020603050405020304" pitchFamily="18" charset="0"/>
                <a:cs typeface="Times New Roman" panose="02020603050405020304" pitchFamily="18" charset="0"/>
              </a:rPr>
              <a:t>e</a:t>
            </a:r>
            <a:r>
              <a:rPr sz="2800" b="1" spc="-20" dirty="0">
                <a:latin typeface="Times New Roman" panose="02020603050405020304" pitchFamily="18" charset="0"/>
                <a:cs typeface="Times New Roman" panose="02020603050405020304" pitchFamily="18" charset="0"/>
              </a:rPr>
              <a:t>a</a:t>
            </a:r>
            <a:r>
              <a:rPr sz="2800" b="1" spc="15" dirty="0">
                <a:latin typeface="Times New Roman" panose="02020603050405020304" pitchFamily="18" charset="0"/>
                <a:cs typeface="Times New Roman" panose="02020603050405020304" pitchFamily="18" charset="0"/>
              </a:rPr>
              <a:t>s</a:t>
            </a:r>
            <a:r>
              <a:rPr sz="2800" b="1" spc="10" dirty="0">
                <a:latin typeface="Times New Roman" panose="02020603050405020304" pitchFamily="18" charset="0"/>
                <a:cs typeface="Times New Roman" panose="02020603050405020304" pitchFamily="18" charset="0"/>
              </a:rPr>
              <a:t>e</a:t>
            </a:r>
            <a:r>
              <a:rPr sz="2800" b="1" spc="-175" dirty="0">
                <a:latin typeface="Times New Roman" panose="02020603050405020304" pitchFamily="18" charset="0"/>
                <a:cs typeface="Times New Roman" panose="02020603050405020304" pitchFamily="18" charset="0"/>
              </a:rPr>
              <a:t> </a:t>
            </a:r>
            <a:r>
              <a:rPr sz="2800" b="1" spc="30" dirty="0">
                <a:latin typeface="Times New Roman" panose="02020603050405020304" pitchFamily="18" charset="0"/>
                <a:cs typeface="Times New Roman" panose="02020603050405020304" pitchFamily="18" charset="0"/>
              </a:rPr>
              <a:t>i</a:t>
            </a:r>
            <a:r>
              <a:rPr sz="2800" b="1" spc="10" dirty="0">
                <a:latin typeface="Times New Roman" panose="02020603050405020304" pitchFamily="18" charset="0"/>
                <a:cs typeface="Times New Roman" panose="02020603050405020304" pitchFamily="18" charset="0"/>
              </a:rPr>
              <a:t>n</a:t>
            </a:r>
            <a:r>
              <a:rPr sz="2800" b="1" spc="-90" dirty="0">
                <a:latin typeface="Times New Roman" panose="02020603050405020304" pitchFamily="18" charset="0"/>
                <a:cs typeface="Times New Roman" panose="02020603050405020304" pitchFamily="18" charset="0"/>
              </a:rPr>
              <a:t> </a:t>
            </a:r>
            <a:r>
              <a:rPr sz="2800" b="1" spc="30" dirty="0">
                <a:latin typeface="Times New Roman" panose="02020603050405020304" pitchFamily="18" charset="0"/>
                <a:cs typeface="Times New Roman" panose="02020603050405020304" pitchFamily="18" charset="0"/>
              </a:rPr>
              <a:t>i</a:t>
            </a:r>
            <a:r>
              <a:rPr sz="2800" b="1" spc="-25" dirty="0">
                <a:latin typeface="Times New Roman" panose="02020603050405020304" pitchFamily="18" charset="0"/>
                <a:cs typeface="Times New Roman" panose="02020603050405020304" pitchFamily="18" charset="0"/>
              </a:rPr>
              <a:t>t</a:t>
            </a:r>
            <a:r>
              <a:rPr sz="2800" b="1" spc="5" dirty="0">
                <a:latin typeface="Times New Roman" panose="02020603050405020304" pitchFamily="18" charset="0"/>
                <a:cs typeface="Times New Roman" panose="02020603050405020304" pitchFamily="18" charset="0"/>
              </a:rPr>
              <a:t>s</a:t>
            </a:r>
            <a:r>
              <a:rPr sz="2800" b="1" spc="-40" dirty="0">
                <a:latin typeface="Times New Roman" panose="02020603050405020304" pitchFamily="18" charset="0"/>
                <a:cs typeface="Times New Roman" panose="02020603050405020304" pitchFamily="18" charset="0"/>
              </a:rPr>
              <a:t> </a:t>
            </a:r>
            <a:r>
              <a:rPr sz="2800" b="1" spc="15" dirty="0">
                <a:latin typeface="Times New Roman" panose="02020603050405020304" pitchFamily="18" charset="0"/>
                <a:cs typeface="Times New Roman" panose="02020603050405020304" pitchFamily="18" charset="0"/>
              </a:rPr>
              <a:t>s</a:t>
            </a:r>
            <a:r>
              <a:rPr sz="2800" b="1" spc="-30" dirty="0">
                <a:latin typeface="Times New Roman" panose="02020603050405020304" pitchFamily="18" charset="0"/>
                <a:cs typeface="Times New Roman" panose="02020603050405020304" pitchFamily="18" charset="0"/>
              </a:rPr>
              <a:t>p</a:t>
            </a:r>
            <a:r>
              <a:rPr sz="2800" b="1" spc="35" dirty="0">
                <a:latin typeface="Times New Roman" panose="02020603050405020304" pitchFamily="18" charset="0"/>
                <a:cs typeface="Times New Roman" panose="02020603050405020304" pitchFamily="18" charset="0"/>
              </a:rPr>
              <a:t>ee</a:t>
            </a:r>
            <a:r>
              <a:rPr sz="2800" b="1" spc="10" dirty="0">
                <a:latin typeface="Times New Roman" panose="02020603050405020304" pitchFamily="18" charset="0"/>
                <a:cs typeface="Times New Roman" panose="02020603050405020304" pitchFamily="18" charset="0"/>
              </a:rPr>
              <a:t>d</a:t>
            </a:r>
            <a:r>
              <a:rPr sz="2800" b="1" spc="-165" dirty="0">
                <a:latin typeface="Times New Roman" panose="02020603050405020304" pitchFamily="18" charset="0"/>
                <a:cs typeface="Times New Roman" panose="02020603050405020304" pitchFamily="18" charset="0"/>
              </a:rPr>
              <a:t> </a:t>
            </a:r>
            <a:r>
              <a:rPr sz="2800" b="1" spc="-20" dirty="0">
                <a:latin typeface="Times New Roman" panose="02020603050405020304" pitchFamily="18" charset="0"/>
                <a:cs typeface="Times New Roman" panose="02020603050405020304" pitchFamily="18" charset="0"/>
              </a:rPr>
              <a:t>a</a:t>
            </a:r>
            <a:r>
              <a:rPr sz="2800" b="1" spc="-30" dirty="0">
                <a:latin typeface="Times New Roman" panose="02020603050405020304" pitchFamily="18" charset="0"/>
                <a:cs typeface="Times New Roman" panose="02020603050405020304" pitchFamily="18" charset="0"/>
              </a:rPr>
              <a:t>n</a:t>
            </a:r>
            <a:r>
              <a:rPr sz="2800" b="1" spc="10" dirty="0">
                <a:latin typeface="Times New Roman" panose="02020603050405020304" pitchFamily="18" charset="0"/>
                <a:cs typeface="Times New Roman" panose="02020603050405020304" pitchFamily="18" charset="0"/>
              </a:rPr>
              <a:t>d</a:t>
            </a:r>
            <a:r>
              <a:rPr sz="2800" b="1" spc="-15" dirty="0">
                <a:latin typeface="Times New Roman" panose="02020603050405020304" pitchFamily="18" charset="0"/>
                <a:cs typeface="Times New Roman" panose="02020603050405020304" pitchFamily="18" charset="0"/>
              </a:rPr>
              <a:t> </a:t>
            </a:r>
            <a:r>
              <a:rPr sz="2800" b="1" spc="-30" dirty="0">
                <a:latin typeface="Times New Roman" panose="02020603050405020304" pitchFamily="18" charset="0"/>
                <a:cs typeface="Times New Roman" panose="02020603050405020304" pitchFamily="18" charset="0"/>
              </a:rPr>
              <a:t>p</a:t>
            </a:r>
            <a:r>
              <a:rPr sz="2800" b="1" spc="30" dirty="0">
                <a:latin typeface="Times New Roman" panose="02020603050405020304" pitchFamily="18" charset="0"/>
                <a:cs typeface="Times New Roman" panose="02020603050405020304" pitchFamily="18" charset="0"/>
              </a:rPr>
              <a:t>r</a:t>
            </a:r>
            <a:r>
              <a:rPr sz="2800" b="1" spc="45" dirty="0">
                <a:latin typeface="Times New Roman" panose="02020603050405020304" pitchFamily="18" charset="0"/>
                <a:cs typeface="Times New Roman" panose="02020603050405020304" pitchFamily="18" charset="0"/>
              </a:rPr>
              <a:t>o</a:t>
            </a:r>
            <a:r>
              <a:rPr sz="2800" b="1" spc="-30" dirty="0">
                <a:latin typeface="Times New Roman" panose="02020603050405020304" pitchFamily="18" charset="0"/>
                <a:cs typeface="Times New Roman" panose="02020603050405020304" pitchFamily="18" charset="0"/>
              </a:rPr>
              <a:t>du</a:t>
            </a:r>
            <a:r>
              <a:rPr sz="2800" b="1" spc="-20" dirty="0">
                <a:latin typeface="Times New Roman" panose="02020603050405020304" pitchFamily="18" charset="0"/>
                <a:cs typeface="Times New Roman" panose="02020603050405020304" pitchFamily="18" charset="0"/>
              </a:rPr>
              <a:t>c</a:t>
            </a:r>
            <a:r>
              <a:rPr sz="2800" b="1" spc="-25" dirty="0">
                <a:latin typeface="Times New Roman" panose="02020603050405020304" pitchFamily="18" charset="0"/>
                <a:cs typeface="Times New Roman" panose="02020603050405020304" pitchFamily="18" charset="0"/>
              </a:rPr>
              <a:t>t</a:t>
            </a:r>
            <a:r>
              <a:rPr sz="2800" b="1" spc="30" dirty="0">
                <a:latin typeface="Times New Roman" panose="02020603050405020304" pitchFamily="18" charset="0"/>
                <a:cs typeface="Times New Roman" panose="02020603050405020304" pitchFamily="18" charset="0"/>
              </a:rPr>
              <a:t>i</a:t>
            </a:r>
            <a:r>
              <a:rPr sz="2800" b="1" spc="20" dirty="0">
                <a:latin typeface="Times New Roman" panose="02020603050405020304" pitchFamily="18" charset="0"/>
                <a:cs typeface="Times New Roman" panose="02020603050405020304" pitchFamily="18" charset="0"/>
              </a:rPr>
              <a:t>v</a:t>
            </a:r>
            <a:r>
              <a:rPr sz="2800" b="1" spc="30" dirty="0">
                <a:latin typeface="Times New Roman" panose="02020603050405020304" pitchFamily="18" charset="0"/>
                <a:cs typeface="Times New Roman" panose="02020603050405020304" pitchFamily="18" charset="0"/>
              </a:rPr>
              <a:t>i</a:t>
            </a:r>
            <a:r>
              <a:rPr sz="2800" b="1" spc="-25" dirty="0">
                <a:latin typeface="Times New Roman" panose="02020603050405020304" pitchFamily="18" charset="0"/>
                <a:cs typeface="Times New Roman" panose="02020603050405020304" pitchFamily="18" charset="0"/>
              </a:rPr>
              <a:t>t</a:t>
            </a:r>
            <a:r>
              <a:rPr sz="2800" b="1" spc="15" dirty="0">
                <a:latin typeface="Times New Roman" panose="02020603050405020304" pitchFamily="18" charset="0"/>
                <a:cs typeface="Times New Roman" panose="02020603050405020304" pitchFamily="18" charset="0"/>
              </a:rPr>
              <a:t>y</a:t>
            </a:r>
            <a:r>
              <a:rPr sz="2800" b="1" spc="5" dirty="0">
                <a:latin typeface="Times New Roman" panose="02020603050405020304" pitchFamily="18" charset="0"/>
                <a:cs typeface="Times New Roman" panose="02020603050405020304" pitchFamily="18" charset="0"/>
              </a:rPr>
              <a:t>.</a:t>
            </a:r>
            <a:r>
              <a:rPr sz="2800" b="1" spc="-145" dirty="0">
                <a:latin typeface="Times New Roman" panose="02020603050405020304" pitchFamily="18" charset="0"/>
                <a:cs typeface="Times New Roman" panose="02020603050405020304" pitchFamily="18" charset="0"/>
              </a:rPr>
              <a:t> </a:t>
            </a:r>
            <a:r>
              <a:rPr sz="2800" b="1" spc="-20" dirty="0">
                <a:latin typeface="Times New Roman" panose="02020603050405020304" pitchFamily="18" charset="0"/>
                <a:cs typeface="Times New Roman" panose="02020603050405020304" pitchFamily="18" charset="0"/>
              </a:rPr>
              <a:t>P</a:t>
            </a:r>
            <a:r>
              <a:rPr sz="2800" b="1" spc="15" dirty="0">
                <a:latin typeface="Times New Roman" panose="02020603050405020304" pitchFamily="18" charset="0"/>
                <a:cs typeface="Times New Roman" panose="02020603050405020304" pitchFamily="18" charset="0"/>
              </a:rPr>
              <a:t>y</a:t>
            </a:r>
            <a:r>
              <a:rPr sz="2800" b="1" spc="-25" dirty="0">
                <a:latin typeface="Times New Roman" panose="02020603050405020304" pitchFamily="18" charset="0"/>
                <a:cs typeface="Times New Roman" panose="02020603050405020304" pitchFamily="18" charset="0"/>
              </a:rPr>
              <a:t>t</a:t>
            </a:r>
            <a:r>
              <a:rPr sz="2800" b="1" spc="-30" dirty="0">
                <a:latin typeface="Times New Roman" panose="02020603050405020304" pitchFamily="18" charset="0"/>
                <a:cs typeface="Times New Roman" panose="02020603050405020304" pitchFamily="18" charset="0"/>
              </a:rPr>
              <a:t>h</a:t>
            </a:r>
            <a:r>
              <a:rPr sz="2800" b="1" spc="45" dirty="0">
                <a:latin typeface="Times New Roman" panose="02020603050405020304" pitchFamily="18" charset="0"/>
                <a:cs typeface="Times New Roman" panose="02020603050405020304" pitchFamily="18" charset="0"/>
              </a:rPr>
              <a:t>o</a:t>
            </a:r>
            <a:r>
              <a:rPr sz="2800" b="1" spc="10" dirty="0">
                <a:latin typeface="Times New Roman" panose="02020603050405020304" pitchFamily="18" charset="0"/>
                <a:cs typeface="Times New Roman" panose="02020603050405020304" pitchFamily="18" charset="0"/>
              </a:rPr>
              <a:t>n</a:t>
            </a:r>
            <a:r>
              <a:rPr sz="2800" b="1" spc="5" dirty="0">
                <a:latin typeface="Times New Roman" panose="02020603050405020304" pitchFamily="18" charset="0"/>
                <a:cs typeface="Times New Roman" panose="02020603050405020304" pitchFamily="18" charset="0"/>
              </a:rPr>
              <a:t> </a:t>
            </a:r>
            <a:r>
              <a:rPr sz="2800" b="1" spc="30" dirty="0">
                <a:latin typeface="Times New Roman" panose="02020603050405020304" pitchFamily="18" charset="0"/>
                <a:cs typeface="Times New Roman" panose="02020603050405020304" pitchFamily="18" charset="0"/>
              </a:rPr>
              <a:t>i</a:t>
            </a:r>
            <a:r>
              <a:rPr sz="2800" b="1" spc="20" dirty="0">
                <a:latin typeface="Times New Roman" panose="02020603050405020304" pitchFamily="18" charset="0"/>
                <a:cs typeface="Times New Roman" panose="02020603050405020304" pitchFamily="18" charset="0"/>
              </a:rPr>
              <a:t>s</a:t>
            </a:r>
            <a:r>
              <a:rPr sz="2400" b="1" spc="-5" dirty="0">
                <a:latin typeface="Times New Roman" panose="02020603050405020304" pitchFamily="18" charset="0"/>
                <a:cs typeface="Times New Roman" panose="02020603050405020304" pitchFamily="18" charset="0"/>
              </a:rPr>
              <a:t>c</a:t>
            </a:r>
            <a:r>
              <a:rPr sz="2400" b="1" spc="5" dirty="0">
                <a:latin typeface="Times New Roman" panose="02020603050405020304" pitchFamily="18" charset="0"/>
                <a:cs typeface="Times New Roman" panose="02020603050405020304" pitchFamily="18" charset="0"/>
              </a:rPr>
              <a:t>on</a:t>
            </a:r>
            <a:r>
              <a:rPr sz="2400" b="1" spc="25" dirty="0">
                <a:latin typeface="Times New Roman" panose="02020603050405020304" pitchFamily="18" charset="0"/>
                <a:cs typeface="Times New Roman" panose="02020603050405020304" pitchFamily="18" charset="0"/>
              </a:rPr>
              <a:t>s</a:t>
            </a:r>
            <a:r>
              <a:rPr sz="2400" b="1" dirty="0">
                <a:latin typeface="Times New Roman" panose="02020603050405020304" pitchFamily="18" charset="0"/>
                <a:cs typeface="Times New Roman" panose="02020603050405020304" pitchFamily="18" charset="0"/>
              </a:rPr>
              <a:t>i</a:t>
            </a:r>
            <a:r>
              <a:rPr sz="2400" b="1" spc="5" dirty="0">
                <a:latin typeface="Times New Roman" panose="02020603050405020304" pitchFamily="18" charset="0"/>
                <a:cs typeface="Times New Roman" panose="02020603050405020304" pitchFamily="18" charset="0"/>
              </a:rPr>
              <a:t>d</a:t>
            </a:r>
            <a:r>
              <a:rPr sz="2400" b="1" spc="-10" dirty="0">
                <a:latin typeface="Times New Roman" panose="02020603050405020304" pitchFamily="18" charset="0"/>
                <a:cs typeface="Times New Roman" panose="02020603050405020304" pitchFamily="18" charset="0"/>
              </a:rPr>
              <a:t>e</a:t>
            </a:r>
            <a:r>
              <a:rPr sz="2400" b="1" spc="30" dirty="0">
                <a:latin typeface="Times New Roman" panose="02020603050405020304" pitchFamily="18" charset="0"/>
                <a:cs typeface="Times New Roman" panose="02020603050405020304" pitchFamily="18" charset="0"/>
              </a:rPr>
              <a:t>r</a:t>
            </a:r>
            <a:r>
              <a:rPr sz="2400" b="1" spc="-10" dirty="0">
                <a:latin typeface="Times New Roman" panose="02020603050405020304" pitchFamily="18" charset="0"/>
                <a:cs typeface="Times New Roman" panose="02020603050405020304" pitchFamily="18" charset="0"/>
              </a:rPr>
              <a:t>e</a:t>
            </a:r>
            <a:r>
              <a:rPr sz="2400" b="1" dirty="0">
                <a:latin typeface="Times New Roman" panose="02020603050405020304" pitchFamily="18" charset="0"/>
                <a:cs typeface="Times New Roman" panose="02020603050405020304" pitchFamily="18" charset="0"/>
              </a:rPr>
              <a:t>d</a:t>
            </a:r>
            <a:r>
              <a:rPr sz="2400" b="1" spc="-220"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a</a:t>
            </a:r>
            <a:r>
              <a:rPr sz="2400" b="1" spc="5" dirty="0">
                <a:latin typeface="Times New Roman" panose="02020603050405020304" pitchFamily="18" charset="0"/>
                <a:cs typeface="Times New Roman" panose="02020603050405020304" pitchFamily="18" charset="0"/>
              </a:rPr>
              <a:t> </a:t>
            </a:r>
            <a:r>
              <a:rPr sz="2400" b="1" spc="-30" dirty="0">
                <a:latin typeface="Times New Roman" panose="02020603050405020304" pitchFamily="18" charset="0"/>
                <a:cs typeface="Times New Roman" panose="02020603050405020304" pitchFamily="18" charset="0"/>
              </a:rPr>
              <a:t>v</a:t>
            </a:r>
            <a:r>
              <a:rPr sz="2400" b="1" dirty="0">
                <a:latin typeface="Times New Roman" panose="02020603050405020304" pitchFamily="18" charset="0"/>
                <a:cs typeface="Times New Roman" panose="02020603050405020304" pitchFamily="18" charset="0"/>
              </a:rPr>
              <a:t>i</a:t>
            </a:r>
            <a:r>
              <a:rPr sz="2400" b="1" spc="5" dirty="0">
                <a:latin typeface="Times New Roman" panose="02020603050405020304" pitchFamily="18" charset="0"/>
                <a:cs typeface="Times New Roman" panose="02020603050405020304" pitchFamily="18" charset="0"/>
              </a:rPr>
              <a:t>ab</a:t>
            </a:r>
            <a:r>
              <a:rPr sz="2400" b="1" dirty="0">
                <a:latin typeface="Times New Roman" panose="02020603050405020304" pitchFamily="18" charset="0"/>
                <a:cs typeface="Times New Roman" panose="02020603050405020304" pitchFamily="18" charset="0"/>
              </a:rPr>
              <a:t>le</a:t>
            </a:r>
            <a:r>
              <a:rPr sz="2400" b="1" spc="-85"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op</a:t>
            </a:r>
            <a:r>
              <a:rPr sz="2400" b="1" spc="-25" dirty="0">
                <a:latin typeface="Times New Roman" panose="02020603050405020304" pitchFamily="18" charset="0"/>
                <a:cs typeface="Times New Roman" panose="02020603050405020304" pitchFamily="18" charset="0"/>
              </a:rPr>
              <a:t>t</a:t>
            </a:r>
            <a:r>
              <a:rPr sz="2400" b="1" dirty="0">
                <a:latin typeface="Times New Roman" panose="02020603050405020304" pitchFamily="18" charset="0"/>
                <a:cs typeface="Times New Roman" panose="02020603050405020304" pitchFamily="18" charset="0"/>
              </a:rPr>
              <a:t>i</a:t>
            </a:r>
            <a:r>
              <a:rPr sz="2400" b="1" spc="5" dirty="0">
                <a:latin typeface="Times New Roman" panose="02020603050405020304" pitchFamily="18" charset="0"/>
                <a:cs typeface="Times New Roman" panose="02020603050405020304" pitchFamily="18" charset="0"/>
              </a:rPr>
              <a:t>o</a:t>
            </a:r>
            <a:r>
              <a:rPr sz="2400" b="1" dirty="0">
                <a:latin typeface="Times New Roman" panose="02020603050405020304" pitchFamily="18" charset="0"/>
                <a:cs typeface="Times New Roman" panose="02020603050405020304" pitchFamily="18" charset="0"/>
              </a:rPr>
              <a:t>n</a:t>
            </a:r>
            <a:r>
              <a:rPr sz="2400" b="1" spc="-70" dirty="0">
                <a:latin typeface="Times New Roman" panose="02020603050405020304" pitchFamily="18" charset="0"/>
                <a:cs typeface="Times New Roman" panose="02020603050405020304" pitchFamily="18" charset="0"/>
              </a:rPr>
              <a:t> </a:t>
            </a:r>
            <a:r>
              <a:rPr sz="2400" b="1" spc="25" dirty="0">
                <a:latin typeface="Times New Roman" panose="02020603050405020304" pitchFamily="18" charset="0"/>
                <a:cs typeface="Times New Roman" panose="02020603050405020304" pitchFamily="18" charset="0"/>
              </a:rPr>
              <a:t>f</a:t>
            </a:r>
            <a:r>
              <a:rPr sz="2400" b="1" spc="5" dirty="0">
                <a:latin typeface="Times New Roman" panose="02020603050405020304" pitchFamily="18" charset="0"/>
                <a:cs typeface="Times New Roman" panose="02020603050405020304" pitchFamily="18" charset="0"/>
              </a:rPr>
              <a:t>o</a:t>
            </a:r>
            <a:r>
              <a:rPr sz="2400" b="1" dirty="0">
                <a:latin typeface="Times New Roman" panose="02020603050405020304" pitchFamily="18" charset="0"/>
                <a:cs typeface="Times New Roman" panose="02020603050405020304" pitchFamily="18" charset="0"/>
              </a:rPr>
              <a:t>r</a:t>
            </a:r>
            <a:r>
              <a:rPr sz="2400" b="1" spc="-45"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bu</a:t>
            </a:r>
            <a:r>
              <a:rPr sz="2400" b="1" dirty="0">
                <a:latin typeface="Times New Roman" panose="02020603050405020304" pitchFamily="18" charset="0"/>
                <a:cs typeface="Times New Roman" panose="02020603050405020304" pitchFamily="18" charset="0"/>
              </a:rPr>
              <a:t>il</a:t>
            </a:r>
            <a:r>
              <a:rPr sz="2400" b="1" spc="5" dirty="0">
                <a:latin typeface="Times New Roman" panose="02020603050405020304" pitchFamily="18" charset="0"/>
                <a:cs typeface="Times New Roman" panose="02020603050405020304" pitchFamily="18" charset="0"/>
              </a:rPr>
              <a:t>d</a:t>
            </a:r>
            <a:r>
              <a:rPr sz="2400" b="1" dirty="0">
                <a:latin typeface="Times New Roman" panose="02020603050405020304" pitchFamily="18" charset="0"/>
                <a:cs typeface="Times New Roman" panose="02020603050405020304" pitchFamily="18" charset="0"/>
              </a:rPr>
              <a:t>i</a:t>
            </a:r>
            <a:r>
              <a:rPr sz="2400" b="1" spc="5" dirty="0">
                <a:latin typeface="Times New Roman" panose="02020603050405020304" pitchFamily="18" charset="0"/>
                <a:cs typeface="Times New Roman" panose="02020603050405020304" pitchFamily="18" charset="0"/>
              </a:rPr>
              <a:t>n</a:t>
            </a:r>
            <a:r>
              <a:rPr sz="2400" b="1" dirty="0">
                <a:latin typeface="Times New Roman" panose="02020603050405020304" pitchFamily="18" charset="0"/>
                <a:cs typeface="Times New Roman" panose="02020603050405020304" pitchFamily="18" charset="0"/>
              </a:rPr>
              <a:t>g</a:t>
            </a:r>
            <a:r>
              <a:rPr sz="2400" b="1" spc="-105" dirty="0">
                <a:latin typeface="Times New Roman" panose="02020603050405020304" pitchFamily="18" charset="0"/>
                <a:cs typeface="Times New Roman" panose="02020603050405020304" pitchFamily="18" charset="0"/>
              </a:rPr>
              <a:t> </a:t>
            </a:r>
            <a:r>
              <a:rPr sz="2400" b="1" spc="50" dirty="0">
                <a:latin typeface="Times New Roman" panose="02020603050405020304" pitchFamily="18" charset="0"/>
                <a:cs typeface="Times New Roman" panose="02020603050405020304" pitchFamily="18" charset="0"/>
              </a:rPr>
              <a:t>c</a:t>
            </a:r>
            <a:r>
              <a:rPr sz="2800" b="1" spc="45" dirty="0">
                <a:latin typeface="Times New Roman" panose="02020603050405020304" pitchFamily="18" charset="0"/>
                <a:cs typeface="Times New Roman" panose="02020603050405020304" pitchFamily="18" charset="0"/>
              </a:rPr>
              <a:t>o</a:t>
            </a:r>
            <a:r>
              <a:rPr sz="2800" b="1" spc="10" dirty="0">
                <a:latin typeface="Times New Roman" panose="02020603050405020304" pitchFamily="18" charset="0"/>
                <a:cs typeface="Times New Roman" panose="02020603050405020304" pitchFamily="18" charset="0"/>
              </a:rPr>
              <a:t>m</a:t>
            </a:r>
            <a:r>
              <a:rPr sz="2800" b="1" spc="-25" dirty="0">
                <a:latin typeface="Times New Roman" panose="02020603050405020304" pitchFamily="18" charset="0"/>
                <a:cs typeface="Times New Roman" panose="02020603050405020304" pitchFamily="18" charset="0"/>
              </a:rPr>
              <a:t>p</a:t>
            </a:r>
            <a:r>
              <a:rPr sz="2800" b="1" spc="30" dirty="0">
                <a:latin typeface="Times New Roman" panose="02020603050405020304" pitchFamily="18" charset="0"/>
                <a:cs typeface="Times New Roman" panose="02020603050405020304" pitchFamily="18" charset="0"/>
              </a:rPr>
              <a:t>l</a:t>
            </a:r>
            <a:r>
              <a:rPr sz="2800" b="1" spc="35" dirty="0">
                <a:latin typeface="Times New Roman" panose="02020603050405020304" pitchFamily="18" charset="0"/>
                <a:cs typeface="Times New Roman" panose="02020603050405020304" pitchFamily="18" charset="0"/>
              </a:rPr>
              <a:t>e</a:t>
            </a:r>
            <a:r>
              <a:rPr sz="2800" b="1" spc="5" dirty="0">
                <a:latin typeface="Times New Roman" panose="02020603050405020304" pitchFamily="18" charset="0"/>
                <a:cs typeface="Times New Roman" panose="02020603050405020304" pitchFamily="18" charset="0"/>
              </a:rPr>
              <a:t>x </a:t>
            </a:r>
            <a:r>
              <a:rPr sz="2800" b="1" spc="10" dirty="0">
                <a:latin typeface="Times New Roman" panose="02020603050405020304" pitchFamily="18" charset="0"/>
                <a:cs typeface="Times New Roman" panose="02020603050405020304" pitchFamily="18" charset="0"/>
              </a:rPr>
              <a:t>m</a:t>
            </a:r>
            <a:r>
              <a:rPr sz="2800" b="1" spc="-25" dirty="0">
                <a:latin typeface="Times New Roman" panose="02020603050405020304" pitchFamily="18" charset="0"/>
                <a:cs typeface="Times New Roman" panose="02020603050405020304" pitchFamily="18" charset="0"/>
              </a:rPr>
              <a:t>u</a:t>
            </a:r>
            <a:r>
              <a:rPr sz="2800" b="1" spc="30" dirty="0">
                <a:latin typeface="Times New Roman" panose="02020603050405020304" pitchFamily="18" charset="0"/>
                <a:cs typeface="Times New Roman" panose="02020603050405020304" pitchFamily="18" charset="0"/>
              </a:rPr>
              <a:t>l</a:t>
            </a:r>
            <a:r>
              <a:rPr sz="2800" b="1" spc="-25" dirty="0">
                <a:latin typeface="Times New Roman" panose="02020603050405020304" pitchFamily="18" charset="0"/>
                <a:cs typeface="Times New Roman" panose="02020603050405020304" pitchFamily="18" charset="0"/>
              </a:rPr>
              <a:t>t</a:t>
            </a:r>
            <a:r>
              <a:rPr sz="2800" b="1" spc="30" dirty="0">
                <a:latin typeface="Times New Roman" panose="02020603050405020304" pitchFamily="18" charset="0"/>
                <a:cs typeface="Times New Roman" panose="02020603050405020304" pitchFamily="18" charset="0"/>
              </a:rPr>
              <a:t>i</a:t>
            </a:r>
            <a:r>
              <a:rPr sz="2800" b="1" spc="-30" dirty="0">
                <a:latin typeface="Times New Roman" panose="02020603050405020304" pitchFamily="18" charset="0"/>
                <a:cs typeface="Times New Roman" panose="02020603050405020304" pitchFamily="18" charset="0"/>
              </a:rPr>
              <a:t>p</a:t>
            </a:r>
            <a:r>
              <a:rPr sz="2800" b="1" spc="30" dirty="0">
                <a:latin typeface="Times New Roman" panose="02020603050405020304" pitchFamily="18" charset="0"/>
                <a:cs typeface="Times New Roman" panose="02020603050405020304" pitchFamily="18" charset="0"/>
              </a:rPr>
              <a:t>r</a:t>
            </a:r>
            <a:r>
              <a:rPr sz="2800" b="1" spc="45" dirty="0">
                <a:latin typeface="Times New Roman" panose="02020603050405020304" pitchFamily="18" charset="0"/>
                <a:cs typeface="Times New Roman" panose="02020603050405020304" pitchFamily="18" charset="0"/>
              </a:rPr>
              <a:t>o</a:t>
            </a:r>
            <a:r>
              <a:rPr sz="2800" b="1" spc="-25" dirty="0">
                <a:latin typeface="Times New Roman" panose="02020603050405020304" pitchFamily="18" charset="0"/>
                <a:cs typeface="Times New Roman" panose="02020603050405020304" pitchFamily="18" charset="0"/>
              </a:rPr>
              <a:t>t</a:t>
            </a:r>
            <a:r>
              <a:rPr sz="2800" b="1" spc="45" dirty="0">
                <a:latin typeface="Times New Roman" panose="02020603050405020304" pitchFamily="18" charset="0"/>
                <a:cs typeface="Times New Roman" panose="02020603050405020304" pitchFamily="18" charset="0"/>
              </a:rPr>
              <a:t>o</a:t>
            </a:r>
            <a:r>
              <a:rPr sz="2800" b="1" spc="-20" dirty="0">
                <a:latin typeface="Times New Roman" panose="02020603050405020304" pitchFamily="18" charset="0"/>
                <a:cs typeface="Times New Roman" panose="02020603050405020304" pitchFamily="18" charset="0"/>
              </a:rPr>
              <a:t>c</a:t>
            </a:r>
            <a:r>
              <a:rPr sz="2800" b="1" spc="45" dirty="0">
                <a:latin typeface="Times New Roman" panose="02020603050405020304" pitchFamily="18" charset="0"/>
                <a:cs typeface="Times New Roman" panose="02020603050405020304" pitchFamily="18" charset="0"/>
              </a:rPr>
              <a:t>o</a:t>
            </a:r>
            <a:r>
              <a:rPr sz="2800" b="1" spc="5" dirty="0">
                <a:latin typeface="Times New Roman" panose="02020603050405020304" pitchFamily="18" charset="0"/>
                <a:cs typeface="Times New Roman" panose="02020603050405020304" pitchFamily="18" charset="0"/>
              </a:rPr>
              <a:t>l</a:t>
            </a:r>
            <a:r>
              <a:rPr sz="2800" b="1" spc="-175" dirty="0">
                <a:latin typeface="Times New Roman" panose="02020603050405020304" pitchFamily="18" charset="0"/>
                <a:cs typeface="Times New Roman" panose="02020603050405020304" pitchFamily="18" charset="0"/>
              </a:rPr>
              <a:t> </a:t>
            </a:r>
            <a:r>
              <a:rPr sz="2800" b="1" spc="-30" dirty="0">
                <a:latin typeface="Times New Roman" panose="02020603050405020304" pitchFamily="18" charset="0"/>
                <a:cs typeface="Times New Roman" panose="02020603050405020304" pitchFamily="18" charset="0"/>
              </a:rPr>
              <a:t>n</a:t>
            </a:r>
            <a:r>
              <a:rPr sz="2800" b="1" spc="35" dirty="0">
                <a:latin typeface="Times New Roman" panose="02020603050405020304" pitchFamily="18" charset="0"/>
                <a:cs typeface="Times New Roman" panose="02020603050405020304" pitchFamily="18" charset="0"/>
              </a:rPr>
              <a:t>e</a:t>
            </a:r>
            <a:r>
              <a:rPr sz="2800" b="1" spc="-25" dirty="0">
                <a:latin typeface="Times New Roman" panose="02020603050405020304" pitchFamily="18" charset="0"/>
                <a:cs typeface="Times New Roman" panose="02020603050405020304" pitchFamily="18" charset="0"/>
              </a:rPr>
              <a:t>t</a:t>
            </a:r>
            <a:r>
              <a:rPr sz="2800" b="1" spc="5" dirty="0">
                <a:latin typeface="Times New Roman" panose="02020603050405020304" pitchFamily="18" charset="0"/>
                <a:cs typeface="Times New Roman" panose="02020603050405020304" pitchFamily="18" charset="0"/>
              </a:rPr>
              <a:t>w</a:t>
            </a:r>
            <a:r>
              <a:rPr sz="2800" b="1" spc="45" dirty="0">
                <a:latin typeface="Times New Roman" panose="02020603050405020304" pitchFamily="18" charset="0"/>
                <a:cs typeface="Times New Roman" panose="02020603050405020304" pitchFamily="18" charset="0"/>
              </a:rPr>
              <a:t>o</a:t>
            </a:r>
            <a:r>
              <a:rPr sz="2800" b="1" spc="30" dirty="0">
                <a:latin typeface="Times New Roman" panose="02020603050405020304" pitchFamily="18" charset="0"/>
                <a:cs typeface="Times New Roman" panose="02020603050405020304" pitchFamily="18" charset="0"/>
              </a:rPr>
              <a:t>r</a:t>
            </a:r>
            <a:r>
              <a:rPr sz="2800" b="1" spc="5" dirty="0">
                <a:latin typeface="Times New Roman" panose="02020603050405020304" pitchFamily="18" charset="0"/>
                <a:cs typeface="Times New Roman" panose="02020603050405020304" pitchFamily="18" charset="0"/>
              </a:rPr>
              <a:t>k</a:t>
            </a:r>
            <a:r>
              <a:rPr sz="2800" b="1" spc="-200" dirty="0">
                <a:latin typeface="Times New Roman" panose="02020603050405020304" pitchFamily="18" charset="0"/>
                <a:cs typeface="Times New Roman" panose="02020603050405020304" pitchFamily="18" charset="0"/>
              </a:rPr>
              <a:t> </a:t>
            </a:r>
            <a:r>
              <a:rPr sz="2800" b="1" spc="-20" dirty="0">
                <a:latin typeface="Times New Roman" panose="02020603050405020304" pitchFamily="18" charset="0"/>
                <a:cs typeface="Times New Roman" panose="02020603050405020304" pitchFamily="18" charset="0"/>
              </a:rPr>
              <a:t>a</a:t>
            </a:r>
            <a:r>
              <a:rPr sz="2800" b="1" spc="-30" dirty="0">
                <a:latin typeface="Times New Roman" panose="02020603050405020304" pitchFamily="18" charset="0"/>
                <a:cs typeface="Times New Roman" panose="02020603050405020304" pitchFamily="18" charset="0"/>
              </a:rPr>
              <a:t>pp</a:t>
            </a:r>
            <a:r>
              <a:rPr sz="2800" b="1" spc="30" dirty="0">
                <a:latin typeface="Times New Roman" panose="02020603050405020304" pitchFamily="18" charset="0"/>
                <a:cs typeface="Times New Roman" panose="02020603050405020304" pitchFamily="18" charset="0"/>
              </a:rPr>
              <a:t>li</a:t>
            </a:r>
            <a:r>
              <a:rPr sz="2800" b="1" spc="-20" dirty="0">
                <a:latin typeface="Times New Roman" panose="02020603050405020304" pitchFamily="18" charset="0"/>
                <a:cs typeface="Times New Roman" panose="02020603050405020304" pitchFamily="18" charset="0"/>
              </a:rPr>
              <a:t>ca</a:t>
            </a:r>
            <a:r>
              <a:rPr sz="2800" b="1" spc="-25" dirty="0">
                <a:latin typeface="Times New Roman" panose="02020603050405020304" pitchFamily="18" charset="0"/>
                <a:cs typeface="Times New Roman" panose="02020603050405020304" pitchFamily="18" charset="0"/>
              </a:rPr>
              <a:t>t</a:t>
            </a:r>
            <a:r>
              <a:rPr sz="2800" b="1" spc="30" dirty="0">
                <a:latin typeface="Times New Roman" panose="02020603050405020304" pitchFamily="18" charset="0"/>
                <a:cs typeface="Times New Roman" panose="02020603050405020304" pitchFamily="18" charset="0"/>
              </a:rPr>
              <a:t>i</a:t>
            </a:r>
            <a:r>
              <a:rPr sz="2800" b="1" spc="45" dirty="0">
                <a:latin typeface="Times New Roman" panose="02020603050405020304" pitchFamily="18" charset="0"/>
                <a:cs typeface="Times New Roman" panose="02020603050405020304" pitchFamily="18" charset="0"/>
              </a:rPr>
              <a:t>o</a:t>
            </a:r>
            <a:r>
              <a:rPr sz="2800" b="1" spc="-30" dirty="0">
                <a:latin typeface="Times New Roman" panose="02020603050405020304" pitchFamily="18" charset="0"/>
                <a:cs typeface="Times New Roman" panose="02020603050405020304" pitchFamily="18" charset="0"/>
              </a:rPr>
              <a:t>n</a:t>
            </a:r>
            <a:r>
              <a:rPr sz="2800" b="1" spc="15" dirty="0">
                <a:latin typeface="Times New Roman" panose="02020603050405020304" pitchFamily="18" charset="0"/>
                <a:cs typeface="Times New Roman" panose="02020603050405020304" pitchFamily="18" charset="0"/>
              </a:rPr>
              <a:t>s</a:t>
            </a:r>
            <a:r>
              <a:rPr sz="2800" b="1" spc="5" dirty="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1047749" y="7712075"/>
            <a:ext cx="17525999" cy="2699713"/>
          </a:xfrm>
          <a:prstGeom prst="rect">
            <a:avLst/>
          </a:prstGeom>
        </p:spPr>
        <p:txBody>
          <a:bodyPr vert="horz" wrap="square" lIns="0" tIns="0" rIns="0" bIns="0" rtlCol="0">
            <a:spAutoFit/>
          </a:bodyPr>
          <a:lstStyle/>
          <a:p>
            <a:pPr marL="12700" marR="5080">
              <a:lnSpc>
                <a:spcPct val="102000"/>
              </a:lnSpc>
            </a:pPr>
            <a:r>
              <a:rPr sz="3200" b="1" spc="10" dirty="0">
                <a:latin typeface="Times New Roman" panose="02020603050405020304" pitchFamily="18" charset="0"/>
                <a:cs typeface="Times New Roman" panose="02020603050405020304" pitchFamily="18" charset="0"/>
              </a:rPr>
              <a:t>3</a:t>
            </a:r>
            <a:r>
              <a:rPr sz="3200" b="1" spc="-30" dirty="0">
                <a:latin typeface="Times New Roman" panose="02020603050405020304" pitchFamily="18" charset="0"/>
                <a:cs typeface="Times New Roman" panose="02020603050405020304" pitchFamily="18" charset="0"/>
              </a:rPr>
              <a:t> </a:t>
            </a:r>
            <a:r>
              <a:rPr sz="3200" b="1" spc="5" dirty="0">
                <a:latin typeface="Times New Roman" panose="02020603050405020304" pitchFamily="18" charset="0"/>
                <a:cs typeface="Times New Roman" panose="02020603050405020304" pitchFamily="18" charset="0"/>
              </a:rPr>
              <a:t>.</a:t>
            </a:r>
            <a:r>
              <a:rPr sz="3200" b="1" spc="-65" dirty="0">
                <a:latin typeface="Times New Roman" panose="02020603050405020304" pitchFamily="18" charset="0"/>
                <a:cs typeface="Times New Roman" panose="02020603050405020304" pitchFamily="18" charset="0"/>
              </a:rPr>
              <a:t> </a:t>
            </a:r>
            <a:r>
              <a:rPr sz="2800" b="1" dirty="0">
                <a:latin typeface="Times New Roman" panose="02020603050405020304" pitchFamily="18" charset="0"/>
                <a:cs typeface="Times New Roman" panose="02020603050405020304" pitchFamily="18" charset="0"/>
              </a:rPr>
              <a:t>A</a:t>
            </a:r>
            <a:r>
              <a:rPr sz="2800" b="1" spc="-45" dirty="0">
                <a:latin typeface="Times New Roman" panose="02020603050405020304" pitchFamily="18" charset="0"/>
                <a:cs typeface="Times New Roman" panose="02020603050405020304" pitchFamily="18" charset="0"/>
              </a:rPr>
              <a:t> </a:t>
            </a:r>
            <a:r>
              <a:rPr sz="2800" b="1" spc="-25" dirty="0">
                <a:latin typeface="Times New Roman" panose="02020603050405020304" pitchFamily="18" charset="0"/>
                <a:cs typeface="Times New Roman" panose="02020603050405020304" pitchFamily="18" charset="0"/>
              </a:rPr>
              <a:t>t</a:t>
            </a:r>
            <a:r>
              <a:rPr sz="2800" b="1" spc="-10" dirty="0">
                <a:latin typeface="Times New Roman" panose="02020603050405020304" pitchFamily="18" charset="0"/>
                <a:cs typeface="Times New Roman" panose="02020603050405020304" pitchFamily="18" charset="0"/>
              </a:rPr>
              <a:t>e</a:t>
            </a:r>
            <a:r>
              <a:rPr sz="2800" b="1" spc="-5" dirty="0">
                <a:latin typeface="Times New Roman" panose="02020603050405020304" pitchFamily="18" charset="0"/>
                <a:cs typeface="Times New Roman" panose="02020603050405020304" pitchFamily="18" charset="0"/>
              </a:rPr>
              <a:t>x</a:t>
            </a:r>
            <a:r>
              <a:rPr sz="2800" b="1" spc="-25" dirty="0">
                <a:latin typeface="Times New Roman" panose="02020603050405020304" pitchFamily="18" charset="0"/>
                <a:cs typeface="Times New Roman" panose="02020603050405020304" pitchFamily="18" charset="0"/>
              </a:rPr>
              <a:t>t</a:t>
            </a:r>
            <a:r>
              <a:rPr sz="2800" b="1" spc="-30" dirty="0">
                <a:latin typeface="Times New Roman" panose="02020603050405020304" pitchFamily="18" charset="0"/>
                <a:cs typeface="Times New Roman" panose="02020603050405020304" pitchFamily="18" charset="0"/>
              </a:rPr>
              <a:t>-</a:t>
            </a:r>
            <a:r>
              <a:rPr sz="2800" b="1" spc="-25" dirty="0">
                <a:latin typeface="Times New Roman" panose="02020603050405020304" pitchFamily="18" charset="0"/>
                <a:cs typeface="Times New Roman" panose="02020603050405020304" pitchFamily="18" charset="0"/>
              </a:rPr>
              <a:t>t</a:t>
            </a:r>
            <a:r>
              <a:rPr sz="2800" b="1" spc="5" dirty="0">
                <a:latin typeface="Times New Roman" panose="02020603050405020304" pitchFamily="18" charset="0"/>
                <a:cs typeface="Times New Roman" panose="02020603050405020304" pitchFamily="18" charset="0"/>
              </a:rPr>
              <a:t>o</a:t>
            </a:r>
            <a:r>
              <a:rPr sz="2800" b="1" spc="-25" dirty="0">
                <a:latin typeface="Times New Roman" panose="02020603050405020304" pitchFamily="18" charset="0"/>
                <a:cs typeface="Times New Roman" panose="02020603050405020304" pitchFamily="18" charset="0"/>
              </a:rPr>
              <a:t>-</a:t>
            </a:r>
            <a:r>
              <a:rPr sz="2800" b="1" spc="25" dirty="0">
                <a:latin typeface="Times New Roman" panose="02020603050405020304" pitchFamily="18" charset="0"/>
                <a:cs typeface="Times New Roman" panose="02020603050405020304" pitchFamily="18" charset="0"/>
              </a:rPr>
              <a:t>s</a:t>
            </a:r>
            <a:r>
              <a:rPr sz="2800" b="1" spc="5" dirty="0">
                <a:latin typeface="Times New Roman" panose="02020603050405020304" pitchFamily="18" charset="0"/>
                <a:cs typeface="Times New Roman" panose="02020603050405020304" pitchFamily="18" charset="0"/>
              </a:rPr>
              <a:t>p</a:t>
            </a:r>
            <a:r>
              <a:rPr sz="2800" b="1" spc="-10" dirty="0">
                <a:latin typeface="Times New Roman" panose="02020603050405020304" pitchFamily="18" charset="0"/>
                <a:cs typeface="Times New Roman" panose="02020603050405020304" pitchFamily="18" charset="0"/>
              </a:rPr>
              <a:t>ee</a:t>
            </a:r>
            <a:r>
              <a:rPr sz="2800" b="1" spc="-5" dirty="0">
                <a:latin typeface="Times New Roman" panose="02020603050405020304" pitchFamily="18" charset="0"/>
                <a:cs typeface="Times New Roman" panose="02020603050405020304" pitchFamily="18" charset="0"/>
              </a:rPr>
              <a:t>c</a:t>
            </a:r>
            <a:r>
              <a:rPr sz="2800" b="1" dirty="0">
                <a:latin typeface="Times New Roman" panose="02020603050405020304" pitchFamily="18" charset="0"/>
                <a:cs typeface="Times New Roman" panose="02020603050405020304" pitchFamily="18" charset="0"/>
              </a:rPr>
              <a:t>h </a:t>
            </a:r>
            <a:r>
              <a:rPr sz="2800" b="1" spc="-50" dirty="0">
                <a:latin typeface="Times New Roman" panose="02020603050405020304" pitchFamily="18" charset="0"/>
                <a:cs typeface="Times New Roman" panose="02020603050405020304" pitchFamily="18" charset="0"/>
              </a:rPr>
              <a:t>(</a:t>
            </a:r>
            <a:r>
              <a:rPr sz="2800" b="1" spc="5" dirty="0">
                <a:latin typeface="Times New Roman" panose="02020603050405020304" pitchFamily="18" charset="0"/>
                <a:cs typeface="Times New Roman" panose="02020603050405020304" pitchFamily="18" charset="0"/>
              </a:rPr>
              <a:t>TT</a:t>
            </a:r>
            <a:r>
              <a:rPr sz="2800" b="1" spc="-30" dirty="0">
                <a:latin typeface="Times New Roman" panose="02020603050405020304" pitchFamily="18" charset="0"/>
                <a:cs typeface="Times New Roman" panose="02020603050405020304" pitchFamily="18" charset="0"/>
              </a:rPr>
              <a:t>S</a:t>
            </a:r>
            <a:r>
              <a:rPr sz="2800" b="1" spc="-10" dirty="0">
                <a:latin typeface="Times New Roman" panose="02020603050405020304" pitchFamily="18" charset="0"/>
                <a:cs typeface="Times New Roman" panose="02020603050405020304" pitchFamily="18" charset="0"/>
              </a:rPr>
              <a:t>)</a:t>
            </a:r>
            <a:r>
              <a:rPr sz="2800" b="1" spc="35" dirty="0">
                <a:latin typeface="Times New Roman" panose="02020603050405020304" pitchFamily="18" charset="0"/>
                <a:cs typeface="Times New Roman" panose="02020603050405020304" pitchFamily="18" charset="0"/>
              </a:rPr>
              <a:t> </a:t>
            </a:r>
            <a:r>
              <a:rPr sz="2800" b="1" spc="25" dirty="0">
                <a:latin typeface="Times New Roman" panose="02020603050405020304" pitchFamily="18" charset="0"/>
                <a:cs typeface="Times New Roman" panose="02020603050405020304" pitchFamily="18" charset="0"/>
              </a:rPr>
              <a:t>s</a:t>
            </a:r>
            <a:r>
              <a:rPr sz="2800" b="1" spc="-30" dirty="0">
                <a:latin typeface="Times New Roman" panose="02020603050405020304" pitchFamily="18" charset="0"/>
                <a:cs typeface="Times New Roman" panose="02020603050405020304" pitchFamily="18" charset="0"/>
              </a:rPr>
              <a:t>y</a:t>
            </a:r>
            <a:r>
              <a:rPr sz="2800" b="1" spc="25" dirty="0">
                <a:latin typeface="Times New Roman" panose="02020603050405020304" pitchFamily="18" charset="0"/>
                <a:cs typeface="Times New Roman" panose="02020603050405020304" pitchFamily="18" charset="0"/>
              </a:rPr>
              <a:t>s</a:t>
            </a:r>
            <a:r>
              <a:rPr sz="2800" b="1" spc="-25" dirty="0">
                <a:latin typeface="Times New Roman" panose="02020603050405020304" pitchFamily="18" charset="0"/>
                <a:cs typeface="Times New Roman" panose="02020603050405020304" pitchFamily="18" charset="0"/>
              </a:rPr>
              <a:t>t</a:t>
            </a:r>
            <a:r>
              <a:rPr sz="2800" b="1" spc="-10" dirty="0">
                <a:latin typeface="Times New Roman" panose="02020603050405020304" pitchFamily="18" charset="0"/>
                <a:cs typeface="Times New Roman" panose="02020603050405020304" pitchFamily="18" charset="0"/>
              </a:rPr>
              <a:t>e</a:t>
            </a:r>
            <a:r>
              <a:rPr sz="2800" b="1" dirty="0">
                <a:latin typeface="Times New Roman" panose="02020603050405020304" pitchFamily="18" charset="0"/>
                <a:cs typeface="Times New Roman" panose="02020603050405020304" pitchFamily="18" charset="0"/>
              </a:rPr>
              <a:t>m</a:t>
            </a:r>
            <a:r>
              <a:rPr sz="2800" b="1" spc="-40" dirty="0">
                <a:latin typeface="Times New Roman" panose="02020603050405020304" pitchFamily="18" charset="0"/>
                <a:cs typeface="Times New Roman" panose="02020603050405020304" pitchFamily="18" charset="0"/>
              </a:rPr>
              <a:t> </a:t>
            </a:r>
            <a:r>
              <a:rPr sz="2800" b="1" spc="-5" dirty="0">
                <a:latin typeface="Times New Roman" panose="02020603050405020304" pitchFamily="18" charset="0"/>
                <a:cs typeface="Times New Roman" panose="02020603050405020304" pitchFamily="18" charset="0"/>
              </a:rPr>
              <a:t>co</a:t>
            </a:r>
            <a:r>
              <a:rPr sz="2800" b="1" spc="10" dirty="0">
                <a:latin typeface="Times New Roman" panose="02020603050405020304" pitchFamily="18" charset="0"/>
                <a:cs typeface="Times New Roman" panose="02020603050405020304" pitchFamily="18" charset="0"/>
              </a:rPr>
              <a:t>n</a:t>
            </a:r>
            <a:r>
              <a:rPr sz="2800" b="1" spc="-30" dirty="0">
                <a:latin typeface="Times New Roman" panose="02020603050405020304" pitchFamily="18" charset="0"/>
                <a:cs typeface="Times New Roman" panose="02020603050405020304" pitchFamily="18" charset="0"/>
              </a:rPr>
              <a:t>v</a:t>
            </a:r>
            <a:r>
              <a:rPr sz="2800" b="1" spc="-10" dirty="0">
                <a:latin typeface="Times New Roman" panose="02020603050405020304" pitchFamily="18" charset="0"/>
                <a:cs typeface="Times New Roman" panose="02020603050405020304" pitchFamily="18" charset="0"/>
              </a:rPr>
              <a:t>e</a:t>
            </a:r>
            <a:r>
              <a:rPr sz="2800" b="1" spc="30" dirty="0">
                <a:latin typeface="Times New Roman" panose="02020603050405020304" pitchFamily="18" charset="0"/>
                <a:cs typeface="Times New Roman" panose="02020603050405020304" pitchFamily="18" charset="0"/>
              </a:rPr>
              <a:t>r</a:t>
            </a:r>
            <a:r>
              <a:rPr sz="2800" b="1" spc="-25" dirty="0">
                <a:latin typeface="Times New Roman" panose="02020603050405020304" pitchFamily="18" charset="0"/>
                <a:cs typeface="Times New Roman" panose="02020603050405020304" pitchFamily="18" charset="0"/>
              </a:rPr>
              <a:t>t</a:t>
            </a:r>
            <a:r>
              <a:rPr sz="2800" b="1" dirty="0">
                <a:latin typeface="Times New Roman" panose="02020603050405020304" pitchFamily="18" charset="0"/>
                <a:cs typeface="Times New Roman" panose="02020603050405020304" pitchFamily="18" charset="0"/>
              </a:rPr>
              <a:t>s</a:t>
            </a:r>
            <a:r>
              <a:rPr sz="2800" b="1" spc="-50" dirty="0">
                <a:latin typeface="Times New Roman" panose="02020603050405020304" pitchFamily="18" charset="0"/>
                <a:cs typeface="Times New Roman" panose="02020603050405020304" pitchFamily="18" charset="0"/>
              </a:rPr>
              <a:t> </a:t>
            </a:r>
            <a:r>
              <a:rPr sz="2800" b="1" spc="5" dirty="0">
                <a:latin typeface="Times New Roman" panose="02020603050405020304" pitchFamily="18" charset="0"/>
                <a:cs typeface="Times New Roman" panose="02020603050405020304" pitchFamily="18" charset="0"/>
              </a:rPr>
              <a:t>no</a:t>
            </a:r>
            <a:r>
              <a:rPr sz="2800" b="1" spc="30" dirty="0">
                <a:latin typeface="Times New Roman" panose="02020603050405020304" pitchFamily="18" charset="0"/>
                <a:cs typeface="Times New Roman" panose="02020603050405020304" pitchFamily="18" charset="0"/>
              </a:rPr>
              <a:t>r</a:t>
            </a:r>
            <a:r>
              <a:rPr sz="2800" b="1" spc="35" dirty="0">
                <a:latin typeface="Times New Roman" panose="02020603050405020304" pitchFamily="18" charset="0"/>
                <a:cs typeface="Times New Roman" panose="02020603050405020304" pitchFamily="18" charset="0"/>
              </a:rPr>
              <a:t>m</a:t>
            </a:r>
            <a:r>
              <a:rPr sz="2800" b="1" spc="5" dirty="0">
                <a:latin typeface="Times New Roman" panose="02020603050405020304" pitchFamily="18" charset="0"/>
                <a:cs typeface="Times New Roman" panose="02020603050405020304" pitchFamily="18" charset="0"/>
              </a:rPr>
              <a:t>a</a:t>
            </a:r>
            <a:r>
              <a:rPr sz="2800" b="1" spc="-5" dirty="0">
                <a:latin typeface="Times New Roman" panose="02020603050405020304" pitchFamily="18" charset="0"/>
                <a:cs typeface="Times New Roman" panose="02020603050405020304" pitchFamily="18" charset="0"/>
              </a:rPr>
              <a:t>l </a:t>
            </a:r>
            <a:r>
              <a:rPr sz="2800" b="1" dirty="0">
                <a:latin typeface="Times New Roman" panose="02020603050405020304" pitchFamily="18" charset="0"/>
                <a:cs typeface="Times New Roman" panose="02020603050405020304" pitchFamily="18" charset="0"/>
              </a:rPr>
              <a:t>l</a:t>
            </a:r>
            <a:r>
              <a:rPr sz="2800" b="1" spc="5" dirty="0">
                <a:latin typeface="Times New Roman" panose="02020603050405020304" pitchFamily="18" charset="0"/>
                <a:cs typeface="Times New Roman" panose="02020603050405020304" pitchFamily="18" charset="0"/>
              </a:rPr>
              <a:t>an</a:t>
            </a:r>
            <a:r>
              <a:rPr sz="2800" b="1" spc="-30" dirty="0">
                <a:latin typeface="Times New Roman" panose="02020603050405020304" pitchFamily="18" charset="0"/>
                <a:cs typeface="Times New Roman" panose="02020603050405020304" pitchFamily="18" charset="0"/>
              </a:rPr>
              <a:t>g</a:t>
            </a:r>
            <a:r>
              <a:rPr sz="2800" b="1" spc="5" dirty="0">
                <a:latin typeface="Times New Roman" panose="02020603050405020304" pitchFamily="18" charset="0"/>
                <a:cs typeface="Times New Roman" panose="02020603050405020304" pitchFamily="18" charset="0"/>
              </a:rPr>
              <a:t>ua</a:t>
            </a:r>
            <a:r>
              <a:rPr sz="2800" b="1" spc="-30" dirty="0">
                <a:latin typeface="Times New Roman" panose="02020603050405020304" pitchFamily="18" charset="0"/>
                <a:cs typeface="Times New Roman" panose="02020603050405020304" pitchFamily="18" charset="0"/>
              </a:rPr>
              <a:t>g</a:t>
            </a:r>
            <a:r>
              <a:rPr sz="2800" b="1" dirty="0">
                <a:latin typeface="Times New Roman" panose="02020603050405020304" pitchFamily="18" charset="0"/>
                <a:cs typeface="Times New Roman" panose="02020603050405020304" pitchFamily="18" charset="0"/>
              </a:rPr>
              <a:t>e</a:t>
            </a:r>
            <a:r>
              <a:rPr sz="2800" b="1" spc="-10" dirty="0">
                <a:latin typeface="Times New Roman" panose="02020603050405020304" pitchFamily="18" charset="0"/>
                <a:cs typeface="Times New Roman" panose="02020603050405020304" pitchFamily="18" charset="0"/>
              </a:rPr>
              <a:t> </a:t>
            </a:r>
            <a:r>
              <a:rPr sz="2800" b="1" spc="-25" dirty="0">
                <a:latin typeface="Times New Roman" panose="02020603050405020304" pitchFamily="18" charset="0"/>
                <a:cs typeface="Times New Roman" panose="02020603050405020304" pitchFamily="18" charset="0"/>
              </a:rPr>
              <a:t>t</a:t>
            </a:r>
            <a:r>
              <a:rPr sz="2800" b="1" spc="-10" dirty="0">
                <a:latin typeface="Times New Roman" panose="02020603050405020304" pitchFamily="18" charset="0"/>
                <a:cs typeface="Times New Roman" panose="02020603050405020304" pitchFamily="18" charset="0"/>
              </a:rPr>
              <a:t>e</a:t>
            </a:r>
            <a:r>
              <a:rPr sz="2800" b="1" spc="-5" dirty="0">
                <a:latin typeface="Times New Roman" panose="02020603050405020304" pitchFamily="18" charset="0"/>
                <a:cs typeface="Times New Roman" panose="02020603050405020304" pitchFamily="18" charset="0"/>
              </a:rPr>
              <a:t>x</a:t>
            </a:r>
            <a:r>
              <a:rPr sz="2800" b="1" dirty="0">
                <a:latin typeface="Times New Roman" panose="02020603050405020304" pitchFamily="18" charset="0"/>
                <a:cs typeface="Times New Roman" panose="02020603050405020304" pitchFamily="18" charset="0"/>
              </a:rPr>
              <a:t>t</a:t>
            </a:r>
            <a:r>
              <a:rPr sz="2800" b="1" spc="-30" dirty="0">
                <a:latin typeface="Times New Roman" panose="02020603050405020304" pitchFamily="18" charset="0"/>
                <a:cs typeface="Times New Roman" panose="02020603050405020304" pitchFamily="18" charset="0"/>
              </a:rPr>
              <a:t> </a:t>
            </a:r>
            <a:r>
              <a:rPr sz="2800" b="1" dirty="0">
                <a:latin typeface="Times New Roman" panose="02020603050405020304" pitchFamily="18" charset="0"/>
                <a:cs typeface="Times New Roman" panose="02020603050405020304" pitchFamily="18" charset="0"/>
              </a:rPr>
              <a:t>i</a:t>
            </a:r>
            <a:r>
              <a:rPr sz="2800" b="1" spc="5" dirty="0">
                <a:latin typeface="Times New Roman" panose="02020603050405020304" pitchFamily="18" charset="0"/>
                <a:cs typeface="Times New Roman" panose="02020603050405020304" pitchFamily="18" charset="0"/>
              </a:rPr>
              <a:t>n</a:t>
            </a:r>
            <a:r>
              <a:rPr sz="2800" b="1" spc="-25" dirty="0">
                <a:latin typeface="Times New Roman" panose="02020603050405020304" pitchFamily="18" charset="0"/>
                <a:cs typeface="Times New Roman" panose="02020603050405020304" pitchFamily="18" charset="0"/>
              </a:rPr>
              <a:t>t</a:t>
            </a:r>
            <a:r>
              <a:rPr sz="2800" b="1" dirty="0">
                <a:latin typeface="Times New Roman" panose="02020603050405020304" pitchFamily="18" charset="0"/>
                <a:cs typeface="Times New Roman" panose="02020603050405020304" pitchFamily="18" charset="0"/>
              </a:rPr>
              <a:t>o</a:t>
            </a:r>
            <a:r>
              <a:rPr sz="2800" b="1" spc="-70" dirty="0">
                <a:latin typeface="Times New Roman" panose="02020603050405020304" pitchFamily="18" charset="0"/>
                <a:cs typeface="Times New Roman" panose="02020603050405020304" pitchFamily="18" charset="0"/>
              </a:rPr>
              <a:t> </a:t>
            </a:r>
            <a:r>
              <a:rPr sz="2800" b="1" spc="25" dirty="0">
                <a:latin typeface="Times New Roman" panose="02020603050405020304" pitchFamily="18" charset="0"/>
                <a:cs typeface="Times New Roman" panose="02020603050405020304" pitchFamily="18" charset="0"/>
              </a:rPr>
              <a:t>s</a:t>
            </a:r>
            <a:r>
              <a:rPr sz="2800" b="1" spc="5" dirty="0">
                <a:latin typeface="Times New Roman" panose="02020603050405020304" pitchFamily="18" charset="0"/>
                <a:cs typeface="Times New Roman" panose="02020603050405020304" pitchFamily="18" charset="0"/>
              </a:rPr>
              <a:t>p</a:t>
            </a:r>
            <a:r>
              <a:rPr sz="2800" b="1" spc="-10" dirty="0">
                <a:latin typeface="Times New Roman" panose="02020603050405020304" pitchFamily="18" charset="0"/>
                <a:cs typeface="Times New Roman" panose="02020603050405020304" pitchFamily="18" charset="0"/>
              </a:rPr>
              <a:t>ee</a:t>
            </a:r>
            <a:r>
              <a:rPr sz="2800" b="1" spc="-5" dirty="0">
                <a:latin typeface="Times New Roman" panose="02020603050405020304" pitchFamily="18" charset="0"/>
                <a:cs typeface="Times New Roman" panose="02020603050405020304" pitchFamily="18" charset="0"/>
              </a:rPr>
              <a:t>c</a:t>
            </a:r>
            <a:r>
              <a:rPr sz="2800" b="1" dirty="0">
                <a:latin typeface="Times New Roman" panose="02020603050405020304" pitchFamily="18" charset="0"/>
                <a:cs typeface="Times New Roman" panose="02020603050405020304" pitchFamily="18" charset="0"/>
              </a:rPr>
              <a:t>h.</a:t>
            </a:r>
            <a:r>
              <a:rPr sz="2800" b="1" spc="-35" dirty="0">
                <a:latin typeface="Times New Roman" panose="02020603050405020304" pitchFamily="18" charset="0"/>
                <a:cs typeface="Times New Roman" panose="02020603050405020304" pitchFamily="18" charset="0"/>
              </a:rPr>
              <a:t> </a:t>
            </a:r>
            <a:r>
              <a:rPr sz="2800" b="1" spc="-30" dirty="0">
                <a:latin typeface="Times New Roman" panose="02020603050405020304" pitchFamily="18" charset="0"/>
                <a:cs typeface="Times New Roman" panose="02020603050405020304" pitchFamily="18" charset="0"/>
              </a:rPr>
              <a:t>Sy</a:t>
            </a:r>
            <a:r>
              <a:rPr sz="2800" b="1" spc="5" dirty="0">
                <a:latin typeface="Times New Roman" panose="02020603050405020304" pitchFamily="18" charset="0"/>
                <a:cs typeface="Times New Roman" panose="02020603050405020304" pitchFamily="18" charset="0"/>
              </a:rPr>
              <a:t>n</a:t>
            </a:r>
            <a:r>
              <a:rPr sz="2800" b="1" spc="-25" dirty="0">
                <a:latin typeface="Times New Roman" panose="02020603050405020304" pitchFamily="18" charset="0"/>
                <a:cs typeface="Times New Roman" panose="02020603050405020304" pitchFamily="18" charset="0"/>
              </a:rPr>
              <a:t>t</a:t>
            </a:r>
            <a:r>
              <a:rPr sz="2800" b="1" spc="5" dirty="0">
                <a:latin typeface="Times New Roman" panose="02020603050405020304" pitchFamily="18" charset="0"/>
                <a:cs typeface="Times New Roman" panose="02020603050405020304" pitchFamily="18" charset="0"/>
              </a:rPr>
              <a:t>h</a:t>
            </a:r>
            <a:r>
              <a:rPr sz="2800" b="1" spc="-10" dirty="0">
                <a:latin typeface="Times New Roman" panose="02020603050405020304" pitchFamily="18" charset="0"/>
                <a:cs typeface="Times New Roman" panose="02020603050405020304" pitchFamily="18" charset="0"/>
              </a:rPr>
              <a:t>e</a:t>
            </a:r>
            <a:r>
              <a:rPr sz="2800" b="1" spc="25" dirty="0">
                <a:latin typeface="Times New Roman" panose="02020603050405020304" pitchFamily="18" charset="0"/>
                <a:cs typeface="Times New Roman" panose="02020603050405020304" pitchFamily="18" charset="0"/>
              </a:rPr>
              <a:t>s</a:t>
            </a:r>
            <a:r>
              <a:rPr sz="2800" b="1" dirty="0">
                <a:latin typeface="Times New Roman" panose="02020603050405020304" pitchFamily="18" charset="0"/>
                <a:cs typeface="Times New Roman" panose="02020603050405020304" pitchFamily="18" charset="0"/>
              </a:rPr>
              <a:t>i</a:t>
            </a:r>
            <a:r>
              <a:rPr sz="2800" b="1" spc="30" dirty="0">
                <a:latin typeface="Times New Roman" panose="02020603050405020304" pitchFamily="18" charset="0"/>
                <a:cs typeface="Times New Roman" panose="02020603050405020304" pitchFamily="18" charset="0"/>
              </a:rPr>
              <a:t>z</a:t>
            </a:r>
            <a:r>
              <a:rPr sz="2800" b="1" spc="-10" dirty="0">
                <a:latin typeface="Times New Roman" panose="02020603050405020304" pitchFamily="18" charset="0"/>
                <a:cs typeface="Times New Roman" panose="02020603050405020304" pitchFamily="18" charset="0"/>
              </a:rPr>
              <a:t>e</a:t>
            </a:r>
            <a:r>
              <a:rPr sz="2800" b="1" dirty="0">
                <a:latin typeface="Times New Roman" panose="02020603050405020304" pitchFamily="18" charset="0"/>
                <a:cs typeface="Times New Roman" panose="02020603050405020304" pitchFamily="18" charset="0"/>
              </a:rPr>
              <a:t>d</a:t>
            </a:r>
            <a:r>
              <a:rPr sz="2800" b="1" spc="-70" dirty="0">
                <a:latin typeface="Times New Roman" panose="02020603050405020304" pitchFamily="18" charset="0"/>
                <a:cs typeface="Times New Roman" panose="02020603050405020304" pitchFamily="18" charset="0"/>
              </a:rPr>
              <a:t> </a:t>
            </a:r>
            <a:r>
              <a:rPr sz="2800" b="1" spc="25" dirty="0">
                <a:latin typeface="Times New Roman" panose="02020603050405020304" pitchFamily="18" charset="0"/>
                <a:cs typeface="Times New Roman" panose="02020603050405020304" pitchFamily="18" charset="0"/>
              </a:rPr>
              <a:t>s</a:t>
            </a:r>
            <a:r>
              <a:rPr sz="2800" b="1" spc="5" dirty="0">
                <a:latin typeface="Times New Roman" panose="02020603050405020304" pitchFamily="18" charset="0"/>
                <a:cs typeface="Times New Roman" panose="02020603050405020304" pitchFamily="18" charset="0"/>
              </a:rPr>
              <a:t>p</a:t>
            </a:r>
            <a:r>
              <a:rPr sz="2800" b="1" spc="-10" dirty="0">
                <a:latin typeface="Times New Roman" panose="02020603050405020304" pitchFamily="18" charset="0"/>
                <a:cs typeface="Times New Roman" panose="02020603050405020304" pitchFamily="18" charset="0"/>
              </a:rPr>
              <a:t>ee</a:t>
            </a:r>
            <a:r>
              <a:rPr sz="2800" b="1" spc="-5" dirty="0">
                <a:latin typeface="Times New Roman" panose="02020603050405020304" pitchFamily="18" charset="0"/>
                <a:cs typeface="Times New Roman" panose="02020603050405020304" pitchFamily="18" charset="0"/>
              </a:rPr>
              <a:t>c</a:t>
            </a:r>
            <a:r>
              <a:rPr sz="2800" b="1" dirty="0">
                <a:latin typeface="Times New Roman" panose="02020603050405020304" pitchFamily="18" charset="0"/>
                <a:cs typeface="Times New Roman" panose="02020603050405020304" pitchFamily="18" charset="0"/>
              </a:rPr>
              <a:t>h</a:t>
            </a:r>
            <a:r>
              <a:rPr sz="2800" b="1" spc="-75" dirty="0">
                <a:latin typeface="Times New Roman" panose="02020603050405020304" pitchFamily="18" charset="0"/>
                <a:cs typeface="Times New Roman" panose="02020603050405020304" pitchFamily="18" charset="0"/>
              </a:rPr>
              <a:t> </a:t>
            </a:r>
            <a:r>
              <a:rPr sz="2800" b="1" spc="-5" dirty="0">
                <a:latin typeface="Times New Roman" panose="02020603050405020304" pitchFamily="18" charset="0"/>
                <a:cs typeface="Times New Roman" panose="02020603050405020304" pitchFamily="18" charset="0"/>
              </a:rPr>
              <a:t>c</a:t>
            </a:r>
            <a:r>
              <a:rPr sz="2800" b="1" dirty="0">
                <a:latin typeface="Times New Roman" panose="02020603050405020304" pitchFamily="18" charset="0"/>
                <a:cs typeface="Times New Roman" panose="02020603050405020304" pitchFamily="18" charset="0"/>
              </a:rPr>
              <a:t>an</a:t>
            </a:r>
            <a:r>
              <a:rPr sz="2800" b="1" spc="-70" dirty="0">
                <a:latin typeface="Times New Roman" panose="02020603050405020304" pitchFamily="18" charset="0"/>
                <a:cs typeface="Times New Roman" panose="02020603050405020304" pitchFamily="18" charset="0"/>
              </a:rPr>
              <a:t> </a:t>
            </a:r>
            <a:r>
              <a:rPr sz="2800" b="1" spc="5" dirty="0">
                <a:latin typeface="Times New Roman" panose="02020603050405020304" pitchFamily="18" charset="0"/>
                <a:cs typeface="Times New Roman" panose="02020603050405020304" pitchFamily="18" charset="0"/>
              </a:rPr>
              <a:t>b</a:t>
            </a:r>
            <a:r>
              <a:rPr sz="2800" b="1" dirty="0">
                <a:latin typeface="Times New Roman" panose="02020603050405020304" pitchFamily="18" charset="0"/>
                <a:cs typeface="Times New Roman" panose="02020603050405020304" pitchFamily="18" charset="0"/>
              </a:rPr>
              <a:t>e </a:t>
            </a:r>
            <a:r>
              <a:rPr sz="2800" b="1" spc="-5" dirty="0">
                <a:latin typeface="Times New Roman" panose="02020603050405020304" pitchFamily="18" charset="0"/>
                <a:cs typeface="Times New Roman" panose="02020603050405020304" pitchFamily="18" charset="0"/>
              </a:rPr>
              <a:t>c</a:t>
            </a:r>
            <a:r>
              <a:rPr sz="2800" b="1" spc="25" dirty="0">
                <a:latin typeface="Times New Roman" panose="02020603050405020304" pitchFamily="18" charset="0"/>
                <a:cs typeface="Times New Roman" panose="02020603050405020304" pitchFamily="18" charset="0"/>
              </a:rPr>
              <a:t>r</a:t>
            </a:r>
            <a:r>
              <a:rPr sz="2800" b="1" spc="-10" dirty="0">
                <a:latin typeface="Times New Roman" panose="02020603050405020304" pitchFamily="18" charset="0"/>
                <a:cs typeface="Times New Roman" panose="02020603050405020304" pitchFamily="18" charset="0"/>
              </a:rPr>
              <a:t>e</a:t>
            </a:r>
            <a:r>
              <a:rPr sz="2800" b="1" spc="5" dirty="0">
                <a:latin typeface="Times New Roman" panose="02020603050405020304" pitchFamily="18" charset="0"/>
                <a:cs typeface="Times New Roman" panose="02020603050405020304" pitchFamily="18" charset="0"/>
              </a:rPr>
              <a:t>a</a:t>
            </a:r>
            <a:r>
              <a:rPr sz="2800" b="1" spc="-25" dirty="0">
                <a:latin typeface="Times New Roman" panose="02020603050405020304" pitchFamily="18" charset="0"/>
                <a:cs typeface="Times New Roman" panose="02020603050405020304" pitchFamily="18" charset="0"/>
              </a:rPr>
              <a:t>t</a:t>
            </a:r>
            <a:r>
              <a:rPr sz="2800" b="1" spc="-10" dirty="0">
                <a:latin typeface="Times New Roman" panose="02020603050405020304" pitchFamily="18" charset="0"/>
                <a:cs typeface="Times New Roman" panose="02020603050405020304" pitchFamily="18" charset="0"/>
              </a:rPr>
              <a:t>e</a:t>
            </a:r>
            <a:r>
              <a:rPr sz="2800" b="1" dirty="0">
                <a:latin typeface="Times New Roman" panose="02020603050405020304" pitchFamily="18" charset="0"/>
                <a:cs typeface="Times New Roman" panose="02020603050405020304" pitchFamily="18" charset="0"/>
              </a:rPr>
              <a:t>d</a:t>
            </a:r>
            <a:r>
              <a:rPr sz="2800" b="1" spc="-70" dirty="0">
                <a:latin typeface="Times New Roman" panose="02020603050405020304" pitchFamily="18" charset="0"/>
                <a:cs typeface="Times New Roman" panose="02020603050405020304" pitchFamily="18" charset="0"/>
              </a:rPr>
              <a:t> </a:t>
            </a:r>
            <a:r>
              <a:rPr sz="2800" b="1" spc="5" dirty="0">
                <a:latin typeface="Times New Roman" panose="02020603050405020304" pitchFamily="18" charset="0"/>
                <a:cs typeface="Times New Roman" panose="02020603050405020304" pitchFamily="18" charset="0"/>
              </a:rPr>
              <a:t>b</a:t>
            </a:r>
            <a:r>
              <a:rPr sz="2800" b="1" dirty="0">
                <a:latin typeface="Times New Roman" panose="02020603050405020304" pitchFamily="18" charset="0"/>
                <a:cs typeface="Times New Roman" panose="02020603050405020304" pitchFamily="18" charset="0"/>
              </a:rPr>
              <a:t>y</a:t>
            </a:r>
            <a:r>
              <a:rPr sz="2800" b="1" spc="-30" dirty="0">
                <a:latin typeface="Times New Roman" panose="02020603050405020304" pitchFamily="18" charset="0"/>
                <a:cs typeface="Times New Roman" panose="02020603050405020304" pitchFamily="18" charset="0"/>
              </a:rPr>
              <a:t> </a:t>
            </a:r>
            <a:r>
              <a:rPr sz="2800" b="1" spc="-5" dirty="0">
                <a:latin typeface="Times New Roman" panose="02020603050405020304" pitchFamily="18" charset="0"/>
                <a:cs typeface="Times New Roman" panose="02020603050405020304" pitchFamily="18" charset="0"/>
              </a:rPr>
              <a:t>co</a:t>
            </a:r>
            <a:r>
              <a:rPr sz="2800" b="1" spc="10" dirty="0">
                <a:latin typeface="Times New Roman" panose="02020603050405020304" pitchFamily="18" charset="0"/>
                <a:cs typeface="Times New Roman" panose="02020603050405020304" pitchFamily="18" charset="0"/>
              </a:rPr>
              <a:t>n</a:t>
            </a:r>
            <a:r>
              <a:rPr sz="2800" b="1" spc="-5" dirty="0">
                <a:latin typeface="Times New Roman" panose="02020603050405020304" pitchFamily="18" charset="0"/>
                <a:cs typeface="Times New Roman" panose="02020603050405020304" pitchFamily="18" charset="0"/>
              </a:rPr>
              <a:t>c</a:t>
            </a:r>
            <a:r>
              <a:rPr sz="2800" b="1" dirty="0">
                <a:latin typeface="Times New Roman" panose="02020603050405020304" pitchFamily="18" charset="0"/>
                <a:cs typeface="Times New Roman" panose="02020603050405020304" pitchFamily="18" charset="0"/>
              </a:rPr>
              <a:t>a</a:t>
            </a:r>
            <a:r>
              <a:rPr sz="2800" b="1" spc="-25" dirty="0">
                <a:latin typeface="Times New Roman" panose="02020603050405020304" pitchFamily="18" charset="0"/>
                <a:cs typeface="Times New Roman" panose="02020603050405020304" pitchFamily="18" charset="0"/>
              </a:rPr>
              <a:t>t</a:t>
            </a:r>
            <a:r>
              <a:rPr sz="2800" b="1" spc="-10" dirty="0">
                <a:latin typeface="Times New Roman" panose="02020603050405020304" pitchFamily="18" charset="0"/>
                <a:cs typeface="Times New Roman" panose="02020603050405020304" pitchFamily="18" charset="0"/>
              </a:rPr>
              <a:t>e</a:t>
            </a:r>
            <a:r>
              <a:rPr sz="2800" b="1" spc="5" dirty="0">
                <a:latin typeface="Times New Roman" panose="02020603050405020304" pitchFamily="18" charset="0"/>
                <a:cs typeface="Times New Roman" panose="02020603050405020304" pitchFamily="18" charset="0"/>
              </a:rPr>
              <a:t>na</a:t>
            </a:r>
            <a:r>
              <a:rPr sz="2800" b="1" spc="-25" dirty="0">
                <a:latin typeface="Times New Roman" panose="02020603050405020304" pitchFamily="18" charset="0"/>
                <a:cs typeface="Times New Roman" panose="02020603050405020304" pitchFamily="18" charset="0"/>
              </a:rPr>
              <a:t>t</a:t>
            </a:r>
            <a:r>
              <a:rPr sz="2800" b="1" dirty="0">
                <a:latin typeface="Times New Roman" panose="02020603050405020304" pitchFamily="18" charset="0"/>
                <a:cs typeface="Times New Roman" panose="02020603050405020304" pitchFamily="18" charset="0"/>
              </a:rPr>
              <a:t>i</a:t>
            </a:r>
            <a:r>
              <a:rPr sz="2800" b="1" spc="5" dirty="0">
                <a:latin typeface="Times New Roman" panose="02020603050405020304" pitchFamily="18" charset="0"/>
                <a:cs typeface="Times New Roman" panose="02020603050405020304" pitchFamily="18" charset="0"/>
              </a:rPr>
              <a:t>n</a:t>
            </a:r>
            <a:r>
              <a:rPr sz="2800" b="1" dirty="0">
                <a:latin typeface="Times New Roman" panose="02020603050405020304" pitchFamily="18" charset="0"/>
                <a:cs typeface="Times New Roman" panose="02020603050405020304" pitchFamily="18" charset="0"/>
              </a:rPr>
              <a:t>g</a:t>
            </a:r>
            <a:r>
              <a:rPr sz="2800" b="1" spc="-35" dirty="0">
                <a:latin typeface="Times New Roman" panose="02020603050405020304" pitchFamily="18" charset="0"/>
                <a:cs typeface="Times New Roman" panose="02020603050405020304" pitchFamily="18" charset="0"/>
              </a:rPr>
              <a:t> </a:t>
            </a:r>
            <a:r>
              <a:rPr sz="2800" b="1" spc="5" dirty="0">
                <a:latin typeface="Times New Roman" panose="02020603050405020304" pitchFamily="18" charset="0"/>
                <a:cs typeface="Times New Roman" panose="02020603050405020304" pitchFamily="18" charset="0"/>
              </a:rPr>
              <a:t>p</a:t>
            </a:r>
            <a:r>
              <a:rPr sz="2800" b="1" dirty="0">
                <a:latin typeface="Times New Roman" panose="02020603050405020304" pitchFamily="18" charset="0"/>
                <a:cs typeface="Times New Roman" panose="02020603050405020304" pitchFamily="18" charset="0"/>
              </a:rPr>
              <a:t>i</a:t>
            </a:r>
            <a:r>
              <a:rPr sz="2800" b="1" spc="-10" dirty="0">
                <a:latin typeface="Times New Roman" panose="02020603050405020304" pitchFamily="18" charset="0"/>
                <a:cs typeface="Times New Roman" panose="02020603050405020304" pitchFamily="18" charset="0"/>
              </a:rPr>
              <a:t>e</a:t>
            </a:r>
            <a:r>
              <a:rPr sz="2800" b="1" spc="-5" dirty="0">
                <a:latin typeface="Times New Roman" panose="02020603050405020304" pitchFamily="18" charset="0"/>
                <a:cs typeface="Times New Roman" panose="02020603050405020304" pitchFamily="18" charset="0"/>
              </a:rPr>
              <a:t>c</a:t>
            </a:r>
            <a:r>
              <a:rPr sz="2800" b="1" spc="-15" dirty="0">
                <a:latin typeface="Times New Roman" panose="02020603050405020304" pitchFamily="18" charset="0"/>
                <a:cs typeface="Times New Roman" panose="02020603050405020304" pitchFamily="18" charset="0"/>
              </a:rPr>
              <a:t>e</a:t>
            </a:r>
            <a:r>
              <a:rPr sz="2800" b="1" dirty="0">
                <a:latin typeface="Times New Roman" panose="02020603050405020304" pitchFamily="18" charset="0"/>
                <a:cs typeface="Times New Roman" panose="02020603050405020304" pitchFamily="18" charset="0"/>
              </a:rPr>
              <a:t>s</a:t>
            </a:r>
            <a:r>
              <a:rPr sz="2800" b="1" spc="-50" dirty="0">
                <a:latin typeface="Times New Roman" panose="02020603050405020304" pitchFamily="18" charset="0"/>
                <a:cs typeface="Times New Roman" panose="02020603050405020304" pitchFamily="18" charset="0"/>
              </a:rPr>
              <a:t> </a:t>
            </a:r>
            <a:r>
              <a:rPr sz="2800" b="1" spc="5" dirty="0">
                <a:latin typeface="Times New Roman" panose="02020603050405020304" pitchFamily="18" charset="0"/>
                <a:cs typeface="Times New Roman" panose="02020603050405020304" pitchFamily="18" charset="0"/>
              </a:rPr>
              <a:t>o</a:t>
            </a:r>
            <a:r>
              <a:rPr sz="2800" b="1" dirty="0">
                <a:latin typeface="Times New Roman" panose="02020603050405020304" pitchFamily="18" charset="0"/>
                <a:cs typeface="Times New Roman" panose="02020603050405020304" pitchFamily="18" charset="0"/>
              </a:rPr>
              <a:t>f</a:t>
            </a:r>
            <a:r>
              <a:rPr sz="2800" b="1" spc="-50" dirty="0">
                <a:latin typeface="Times New Roman" panose="02020603050405020304" pitchFamily="18" charset="0"/>
                <a:cs typeface="Times New Roman" panose="02020603050405020304" pitchFamily="18" charset="0"/>
              </a:rPr>
              <a:t> </a:t>
            </a:r>
            <a:r>
              <a:rPr sz="2800" b="1" spc="30" dirty="0">
                <a:latin typeface="Times New Roman" panose="02020603050405020304" pitchFamily="18" charset="0"/>
                <a:cs typeface="Times New Roman" panose="02020603050405020304" pitchFamily="18" charset="0"/>
              </a:rPr>
              <a:t>r</a:t>
            </a:r>
            <a:r>
              <a:rPr sz="2800" b="1" spc="-10" dirty="0">
                <a:latin typeface="Times New Roman" panose="02020603050405020304" pitchFamily="18" charset="0"/>
                <a:cs typeface="Times New Roman" panose="02020603050405020304" pitchFamily="18" charset="0"/>
              </a:rPr>
              <a:t>e</a:t>
            </a:r>
            <a:r>
              <a:rPr sz="2800" b="1" spc="-5" dirty="0">
                <a:latin typeface="Times New Roman" panose="02020603050405020304" pitchFamily="18" charset="0"/>
                <a:cs typeface="Times New Roman" panose="02020603050405020304" pitchFamily="18" charset="0"/>
              </a:rPr>
              <a:t>co</a:t>
            </a:r>
            <a:r>
              <a:rPr sz="2800" b="1" spc="35" dirty="0">
                <a:latin typeface="Times New Roman" panose="02020603050405020304" pitchFamily="18" charset="0"/>
                <a:cs typeface="Times New Roman" panose="02020603050405020304" pitchFamily="18" charset="0"/>
              </a:rPr>
              <a:t>r</a:t>
            </a:r>
            <a:r>
              <a:rPr sz="2800" b="1" spc="5" dirty="0">
                <a:latin typeface="Times New Roman" panose="02020603050405020304" pitchFamily="18" charset="0"/>
                <a:cs typeface="Times New Roman" panose="02020603050405020304" pitchFamily="18" charset="0"/>
              </a:rPr>
              <a:t>d</a:t>
            </a:r>
            <a:r>
              <a:rPr sz="2800" b="1" spc="-10" dirty="0">
                <a:latin typeface="Times New Roman" panose="02020603050405020304" pitchFamily="18" charset="0"/>
                <a:cs typeface="Times New Roman" panose="02020603050405020304" pitchFamily="18" charset="0"/>
              </a:rPr>
              <a:t>e</a:t>
            </a:r>
            <a:r>
              <a:rPr sz="2800" b="1" dirty="0">
                <a:latin typeface="Times New Roman" panose="02020603050405020304" pitchFamily="18" charset="0"/>
                <a:cs typeface="Times New Roman" panose="02020603050405020304" pitchFamily="18" charset="0"/>
              </a:rPr>
              <a:t>d</a:t>
            </a:r>
            <a:r>
              <a:rPr sz="2800" b="1" spc="-145" dirty="0">
                <a:latin typeface="Times New Roman" panose="02020603050405020304" pitchFamily="18" charset="0"/>
                <a:cs typeface="Times New Roman" panose="02020603050405020304" pitchFamily="18" charset="0"/>
              </a:rPr>
              <a:t> </a:t>
            </a:r>
            <a:r>
              <a:rPr sz="2800" b="1" spc="25" dirty="0">
                <a:latin typeface="Times New Roman" panose="02020603050405020304" pitchFamily="18" charset="0"/>
                <a:cs typeface="Times New Roman" panose="02020603050405020304" pitchFamily="18" charset="0"/>
              </a:rPr>
              <a:t>s</a:t>
            </a:r>
            <a:r>
              <a:rPr sz="2800" b="1" spc="5" dirty="0">
                <a:latin typeface="Times New Roman" panose="02020603050405020304" pitchFamily="18" charset="0"/>
                <a:cs typeface="Times New Roman" panose="02020603050405020304" pitchFamily="18" charset="0"/>
              </a:rPr>
              <a:t>p</a:t>
            </a:r>
            <a:r>
              <a:rPr sz="2800" b="1" spc="-10" dirty="0">
                <a:latin typeface="Times New Roman" panose="02020603050405020304" pitchFamily="18" charset="0"/>
                <a:cs typeface="Times New Roman" panose="02020603050405020304" pitchFamily="18" charset="0"/>
              </a:rPr>
              <a:t>ee</a:t>
            </a:r>
            <a:r>
              <a:rPr sz="2800" b="1" spc="-5" dirty="0">
                <a:latin typeface="Times New Roman" panose="02020603050405020304" pitchFamily="18" charset="0"/>
                <a:cs typeface="Times New Roman" panose="02020603050405020304" pitchFamily="18" charset="0"/>
              </a:rPr>
              <a:t>ch </a:t>
            </a:r>
            <a:r>
              <a:rPr sz="2800" b="1" spc="-25" dirty="0">
                <a:latin typeface="Times New Roman" panose="02020603050405020304" pitchFamily="18" charset="0"/>
                <a:cs typeface="Times New Roman" panose="02020603050405020304" pitchFamily="18" charset="0"/>
              </a:rPr>
              <a:t>t</a:t>
            </a:r>
            <a:r>
              <a:rPr sz="2800" b="1" spc="5" dirty="0">
                <a:latin typeface="Times New Roman" panose="02020603050405020304" pitchFamily="18" charset="0"/>
                <a:cs typeface="Times New Roman" panose="02020603050405020304" pitchFamily="18" charset="0"/>
              </a:rPr>
              <a:t>ha</a:t>
            </a:r>
            <a:r>
              <a:rPr sz="2800" b="1" dirty="0">
                <a:latin typeface="Times New Roman" panose="02020603050405020304" pitchFamily="18" charset="0"/>
                <a:cs typeface="Times New Roman" panose="02020603050405020304" pitchFamily="18" charset="0"/>
              </a:rPr>
              <a:t>t</a:t>
            </a:r>
            <a:r>
              <a:rPr sz="2800" b="1" spc="-30" dirty="0">
                <a:latin typeface="Times New Roman" panose="02020603050405020304" pitchFamily="18" charset="0"/>
                <a:cs typeface="Times New Roman" panose="02020603050405020304" pitchFamily="18" charset="0"/>
              </a:rPr>
              <a:t> </a:t>
            </a:r>
            <a:r>
              <a:rPr sz="2800" b="1" spc="5" dirty="0">
                <a:latin typeface="Times New Roman" panose="02020603050405020304" pitchFamily="18" charset="0"/>
                <a:cs typeface="Times New Roman" panose="02020603050405020304" pitchFamily="18" charset="0"/>
              </a:rPr>
              <a:t>a</a:t>
            </a:r>
            <a:r>
              <a:rPr sz="2800" b="1" spc="30" dirty="0">
                <a:latin typeface="Times New Roman" panose="02020603050405020304" pitchFamily="18" charset="0"/>
                <a:cs typeface="Times New Roman" panose="02020603050405020304" pitchFamily="18" charset="0"/>
              </a:rPr>
              <a:t>r</a:t>
            </a:r>
            <a:r>
              <a:rPr sz="2800" b="1" dirty="0">
                <a:latin typeface="Times New Roman" panose="02020603050405020304" pitchFamily="18" charset="0"/>
                <a:cs typeface="Times New Roman" panose="02020603050405020304" pitchFamily="18" charset="0"/>
              </a:rPr>
              <a:t>e</a:t>
            </a:r>
            <a:r>
              <a:rPr sz="2800" b="1" spc="-85" dirty="0">
                <a:latin typeface="Times New Roman" panose="02020603050405020304" pitchFamily="18" charset="0"/>
                <a:cs typeface="Times New Roman" panose="02020603050405020304" pitchFamily="18" charset="0"/>
              </a:rPr>
              <a:t> </a:t>
            </a:r>
            <a:r>
              <a:rPr sz="2800" b="1" spc="25" dirty="0">
                <a:latin typeface="Times New Roman" panose="02020603050405020304" pitchFamily="18" charset="0"/>
                <a:cs typeface="Times New Roman" panose="02020603050405020304" pitchFamily="18" charset="0"/>
              </a:rPr>
              <a:t>s</a:t>
            </a:r>
            <a:r>
              <a:rPr sz="2800" b="1" spc="-25" dirty="0">
                <a:latin typeface="Times New Roman" panose="02020603050405020304" pitchFamily="18" charset="0"/>
                <a:cs typeface="Times New Roman" panose="02020603050405020304" pitchFamily="18" charset="0"/>
              </a:rPr>
              <a:t>t</a:t>
            </a:r>
            <a:r>
              <a:rPr sz="2800" b="1" spc="5" dirty="0">
                <a:latin typeface="Times New Roman" panose="02020603050405020304" pitchFamily="18" charset="0"/>
                <a:cs typeface="Times New Roman" panose="02020603050405020304" pitchFamily="18" charset="0"/>
              </a:rPr>
              <a:t>o</a:t>
            </a:r>
            <a:r>
              <a:rPr sz="2800" b="1" spc="30" dirty="0">
                <a:latin typeface="Times New Roman" panose="02020603050405020304" pitchFamily="18" charset="0"/>
                <a:cs typeface="Times New Roman" panose="02020603050405020304" pitchFamily="18" charset="0"/>
              </a:rPr>
              <a:t>r</a:t>
            </a:r>
            <a:r>
              <a:rPr sz="2800" b="1" spc="-10" dirty="0">
                <a:latin typeface="Times New Roman" panose="02020603050405020304" pitchFamily="18" charset="0"/>
                <a:cs typeface="Times New Roman" panose="02020603050405020304" pitchFamily="18" charset="0"/>
              </a:rPr>
              <a:t>e</a:t>
            </a:r>
            <a:r>
              <a:rPr sz="2800" b="1" dirty="0">
                <a:latin typeface="Times New Roman" panose="02020603050405020304" pitchFamily="18" charset="0"/>
                <a:cs typeface="Times New Roman" panose="02020603050405020304" pitchFamily="18" charset="0"/>
              </a:rPr>
              <a:t>d</a:t>
            </a:r>
            <a:r>
              <a:rPr sz="2800" b="1" spc="-114" dirty="0">
                <a:latin typeface="Times New Roman" panose="02020603050405020304" pitchFamily="18" charset="0"/>
                <a:cs typeface="Times New Roman" panose="02020603050405020304" pitchFamily="18" charset="0"/>
              </a:rPr>
              <a:t> </a:t>
            </a:r>
            <a:r>
              <a:rPr sz="2800" b="1" dirty="0">
                <a:latin typeface="Times New Roman" panose="02020603050405020304" pitchFamily="18" charset="0"/>
                <a:cs typeface="Times New Roman" panose="02020603050405020304" pitchFamily="18" charset="0"/>
              </a:rPr>
              <a:t>in</a:t>
            </a:r>
            <a:r>
              <a:rPr sz="2800" b="1" spc="5" dirty="0">
                <a:latin typeface="Times New Roman" panose="02020603050405020304" pitchFamily="18" charset="0"/>
                <a:cs typeface="Times New Roman" panose="02020603050405020304" pitchFamily="18" charset="0"/>
              </a:rPr>
              <a:t> </a:t>
            </a:r>
            <a:r>
              <a:rPr sz="2800" b="1" dirty="0">
                <a:latin typeface="Times New Roman" panose="02020603050405020304" pitchFamily="18" charset="0"/>
                <a:cs typeface="Times New Roman" panose="02020603050405020304" pitchFamily="18" charset="0"/>
              </a:rPr>
              <a:t>a</a:t>
            </a:r>
            <a:r>
              <a:rPr sz="2800" b="1" spc="-70" dirty="0">
                <a:latin typeface="Times New Roman" panose="02020603050405020304" pitchFamily="18" charset="0"/>
                <a:cs typeface="Times New Roman" panose="02020603050405020304" pitchFamily="18" charset="0"/>
              </a:rPr>
              <a:t> </a:t>
            </a:r>
            <a:r>
              <a:rPr sz="2800" b="1" spc="5" dirty="0">
                <a:latin typeface="Times New Roman" panose="02020603050405020304" pitchFamily="18" charset="0"/>
                <a:cs typeface="Times New Roman" panose="02020603050405020304" pitchFamily="18" charset="0"/>
              </a:rPr>
              <a:t>da</a:t>
            </a:r>
            <a:r>
              <a:rPr sz="2800" b="1" spc="-25" dirty="0">
                <a:latin typeface="Times New Roman" panose="02020603050405020304" pitchFamily="18" charset="0"/>
                <a:cs typeface="Times New Roman" panose="02020603050405020304" pitchFamily="18" charset="0"/>
              </a:rPr>
              <a:t>t</a:t>
            </a:r>
            <a:r>
              <a:rPr sz="2800" b="1" spc="5" dirty="0">
                <a:latin typeface="Times New Roman" panose="02020603050405020304" pitchFamily="18" charset="0"/>
                <a:cs typeface="Times New Roman" panose="02020603050405020304" pitchFamily="18" charset="0"/>
              </a:rPr>
              <a:t>aba</a:t>
            </a:r>
            <a:r>
              <a:rPr sz="2800" b="1" spc="25" dirty="0">
                <a:latin typeface="Times New Roman" panose="02020603050405020304" pitchFamily="18" charset="0"/>
                <a:cs typeface="Times New Roman" panose="02020603050405020304" pitchFamily="18" charset="0"/>
              </a:rPr>
              <a:t>s</a:t>
            </a:r>
            <a:r>
              <a:rPr sz="2800" b="1" spc="-10" dirty="0">
                <a:latin typeface="Times New Roman" panose="02020603050405020304" pitchFamily="18" charset="0"/>
                <a:cs typeface="Times New Roman" panose="02020603050405020304" pitchFamily="18" charset="0"/>
              </a:rPr>
              <a:t>e</a:t>
            </a:r>
            <a:r>
              <a:rPr sz="2800" b="1" dirty="0">
                <a:latin typeface="Times New Roman" panose="02020603050405020304" pitchFamily="18" charset="0"/>
                <a:cs typeface="Times New Roman" panose="02020603050405020304" pitchFamily="18" charset="0"/>
              </a:rPr>
              <a:t>.</a:t>
            </a:r>
            <a:r>
              <a:rPr sz="2800" b="1" spc="-110" dirty="0">
                <a:latin typeface="Times New Roman" panose="02020603050405020304" pitchFamily="18" charset="0"/>
                <a:cs typeface="Times New Roman" panose="02020603050405020304" pitchFamily="18" charset="0"/>
              </a:rPr>
              <a:t> </a:t>
            </a:r>
            <a:r>
              <a:rPr sz="2800" b="1" spc="5" dirty="0">
                <a:latin typeface="Times New Roman" panose="02020603050405020304" pitchFamily="18" charset="0"/>
                <a:cs typeface="Times New Roman" panose="02020603050405020304" pitchFamily="18" charset="0"/>
              </a:rPr>
              <a:t>Th</a:t>
            </a:r>
            <a:r>
              <a:rPr sz="2800" b="1" dirty="0">
                <a:latin typeface="Times New Roman" panose="02020603050405020304" pitchFamily="18" charset="0"/>
                <a:cs typeface="Times New Roman" panose="02020603050405020304" pitchFamily="18" charset="0"/>
              </a:rPr>
              <a:t>e</a:t>
            </a:r>
            <a:r>
              <a:rPr sz="2800" b="1" spc="-85" dirty="0">
                <a:latin typeface="Times New Roman" panose="02020603050405020304" pitchFamily="18" charset="0"/>
                <a:cs typeface="Times New Roman" panose="02020603050405020304" pitchFamily="18" charset="0"/>
              </a:rPr>
              <a:t> </a:t>
            </a:r>
            <a:r>
              <a:rPr sz="2800" b="1" spc="5" dirty="0">
                <a:latin typeface="Times New Roman" panose="02020603050405020304" pitchFamily="18" charset="0"/>
                <a:cs typeface="Times New Roman" panose="02020603050405020304" pitchFamily="18" charset="0"/>
              </a:rPr>
              <a:t>ou</a:t>
            </a:r>
            <a:r>
              <a:rPr sz="2800" b="1" spc="-25" dirty="0">
                <a:latin typeface="Times New Roman" panose="02020603050405020304" pitchFamily="18" charset="0"/>
                <a:cs typeface="Times New Roman" panose="02020603050405020304" pitchFamily="18" charset="0"/>
              </a:rPr>
              <a:t>t</a:t>
            </a:r>
            <a:r>
              <a:rPr sz="2800" b="1" spc="5" dirty="0">
                <a:latin typeface="Times New Roman" panose="02020603050405020304" pitchFamily="18" charset="0"/>
                <a:cs typeface="Times New Roman" panose="02020603050405020304" pitchFamily="18" charset="0"/>
              </a:rPr>
              <a:t>pu</a:t>
            </a:r>
            <a:r>
              <a:rPr sz="2800" b="1" dirty="0">
                <a:latin typeface="Times New Roman" panose="02020603050405020304" pitchFamily="18" charset="0"/>
                <a:cs typeface="Times New Roman" panose="02020603050405020304" pitchFamily="18" charset="0"/>
              </a:rPr>
              <a:t>t</a:t>
            </a:r>
            <a:r>
              <a:rPr sz="2800" b="1" spc="-30" dirty="0">
                <a:latin typeface="Times New Roman" panose="02020603050405020304" pitchFamily="18" charset="0"/>
                <a:cs typeface="Times New Roman" panose="02020603050405020304" pitchFamily="18" charset="0"/>
              </a:rPr>
              <a:t> </a:t>
            </a:r>
            <a:r>
              <a:rPr sz="2800" b="1" dirty="0">
                <a:latin typeface="Times New Roman" panose="02020603050405020304" pitchFamily="18" charset="0"/>
                <a:cs typeface="Times New Roman" panose="02020603050405020304" pitchFamily="18" charset="0"/>
              </a:rPr>
              <a:t>is</a:t>
            </a:r>
            <a:r>
              <a:rPr sz="2800" b="1" spc="-50" dirty="0">
                <a:latin typeface="Times New Roman" panose="02020603050405020304" pitchFamily="18" charset="0"/>
                <a:cs typeface="Times New Roman" panose="02020603050405020304" pitchFamily="18" charset="0"/>
              </a:rPr>
              <a:t> </a:t>
            </a:r>
            <a:r>
              <a:rPr sz="2800" b="1" spc="-30" dirty="0">
                <a:latin typeface="Times New Roman" panose="02020603050405020304" pitchFamily="18" charset="0"/>
                <a:cs typeface="Times New Roman" panose="02020603050405020304" pitchFamily="18" charset="0"/>
              </a:rPr>
              <a:t>g</a:t>
            </a:r>
            <a:r>
              <a:rPr sz="2800" b="1" dirty="0">
                <a:latin typeface="Times New Roman" panose="02020603050405020304" pitchFamily="18" charset="0"/>
                <a:cs typeface="Times New Roman" panose="02020603050405020304" pitchFamily="18" charset="0"/>
              </a:rPr>
              <a:t>i</a:t>
            </a:r>
            <a:r>
              <a:rPr sz="2800" b="1" spc="-30" dirty="0">
                <a:latin typeface="Times New Roman" panose="02020603050405020304" pitchFamily="18" charset="0"/>
                <a:cs typeface="Times New Roman" panose="02020603050405020304" pitchFamily="18" charset="0"/>
              </a:rPr>
              <a:t>v</a:t>
            </a:r>
            <a:r>
              <a:rPr sz="2800" b="1" spc="-10" dirty="0">
                <a:latin typeface="Times New Roman" panose="02020603050405020304" pitchFamily="18" charset="0"/>
                <a:cs typeface="Times New Roman" panose="02020603050405020304" pitchFamily="18" charset="0"/>
              </a:rPr>
              <a:t>e</a:t>
            </a:r>
            <a:r>
              <a:rPr sz="2800" b="1" dirty="0">
                <a:latin typeface="Times New Roman" panose="02020603050405020304" pitchFamily="18" charset="0"/>
                <a:cs typeface="Times New Roman" panose="02020603050405020304" pitchFamily="18" charset="0"/>
              </a:rPr>
              <a:t>n</a:t>
            </a:r>
            <a:r>
              <a:rPr sz="2800" b="1" spc="5" dirty="0">
                <a:latin typeface="Times New Roman" panose="02020603050405020304" pitchFamily="18" charset="0"/>
                <a:cs typeface="Times New Roman" panose="02020603050405020304" pitchFamily="18" charset="0"/>
              </a:rPr>
              <a:t> </a:t>
            </a:r>
            <a:r>
              <a:rPr sz="2800" b="1" dirty="0">
                <a:latin typeface="Times New Roman" panose="02020603050405020304" pitchFamily="18" charset="0"/>
                <a:cs typeface="Times New Roman" panose="02020603050405020304" pitchFamily="18" charset="0"/>
              </a:rPr>
              <a:t>in</a:t>
            </a:r>
            <a:r>
              <a:rPr sz="2800" b="1" spc="-70" dirty="0">
                <a:latin typeface="Times New Roman" panose="02020603050405020304" pitchFamily="18" charset="0"/>
                <a:cs typeface="Times New Roman" panose="02020603050405020304" pitchFamily="18" charset="0"/>
              </a:rPr>
              <a:t> </a:t>
            </a:r>
            <a:r>
              <a:rPr sz="2800" b="1" spc="-25" dirty="0">
                <a:latin typeface="Times New Roman" panose="02020603050405020304" pitchFamily="18" charset="0"/>
                <a:cs typeface="Times New Roman" panose="02020603050405020304" pitchFamily="18" charset="0"/>
              </a:rPr>
              <a:t>t</a:t>
            </a:r>
            <a:r>
              <a:rPr sz="2800" b="1" spc="5" dirty="0">
                <a:latin typeface="Times New Roman" panose="02020603050405020304" pitchFamily="18" charset="0"/>
                <a:cs typeface="Times New Roman" panose="02020603050405020304" pitchFamily="18" charset="0"/>
              </a:rPr>
              <a:t>h</a:t>
            </a:r>
            <a:r>
              <a:rPr sz="2800" b="1" dirty="0">
                <a:latin typeface="Times New Roman" panose="02020603050405020304" pitchFamily="18" charset="0"/>
                <a:cs typeface="Times New Roman" panose="02020603050405020304" pitchFamily="18" charset="0"/>
              </a:rPr>
              <a:t>e </a:t>
            </a:r>
            <a:r>
              <a:rPr sz="2800" b="1" spc="25" dirty="0">
                <a:latin typeface="Times New Roman" panose="02020603050405020304" pitchFamily="18" charset="0"/>
                <a:cs typeface="Times New Roman" panose="02020603050405020304" pitchFamily="18" charset="0"/>
              </a:rPr>
              <a:t>f</a:t>
            </a:r>
            <a:r>
              <a:rPr sz="2800" b="1" spc="5" dirty="0">
                <a:latin typeface="Times New Roman" panose="02020603050405020304" pitchFamily="18" charset="0"/>
                <a:cs typeface="Times New Roman" panose="02020603050405020304" pitchFamily="18" charset="0"/>
              </a:rPr>
              <a:t>o</a:t>
            </a:r>
            <a:r>
              <a:rPr sz="2800" b="1" spc="30" dirty="0">
                <a:latin typeface="Times New Roman" panose="02020603050405020304" pitchFamily="18" charset="0"/>
                <a:cs typeface="Times New Roman" panose="02020603050405020304" pitchFamily="18" charset="0"/>
              </a:rPr>
              <a:t>r</a:t>
            </a:r>
            <a:r>
              <a:rPr sz="2800" b="1" dirty="0">
                <a:latin typeface="Times New Roman" panose="02020603050405020304" pitchFamily="18" charset="0"/>
                <a:cs typeface="Times New Roman" panose="02020603050405020304" pitchFamily="18" charset="0"/>
              </a:rPr>
              <a:t>m</a:t>
            </a:r>
            <a:r>
              <a:rPr sz="2800" b="1" spc="-120" dirty="0">
                <a:latin typeface="Times New Roman" panose="02020603050405020304" pitchFamily="18" charset="0"/>
                <a:cs typeface="Times New Roman" panose="02020603050405020304" pitchFamily="18" charset="0"/>
              </a:rPr>
              <a:t> </a:t>
            </a:r>
            <a:r>
              <a:rPr sz="2800" b="1" spc="5" dirty="0">
                <a:latin typeface="Times New Roman" panose="02020603050405020304" pitchFamily="18" charset="0"/>
                <a:cs typeface="Times New Roman" panose="02020603050405020304" pitchFamily="18" charset="0"/>
              </a:rPr>
              <a:t>o</a:t>
            </a:r>
            <a:r>
              <a:rPr sz="2800" b="1" dirty="0">
                <a:latin typeface="Times New Roman" panose="02020603050405020304" pitchFamily="18" charset="0"/>
                <a:cs typeface="Times New Roman" panose="02020603050405020304" pitchFamily="18" charset="0"/>
              </a:rPr>
              <a:t>f</a:t>
            </a:r>
            <a:r>
              <a:rPr sz="2800" b="1" spc="-50" dirty="0">
                <a:latin typeface="Times New Roman" panose="02020603050405020304" pitchFamily="18" charset="0"/>
                <a:cs typeface="Times New Roman" panose="02020603050405020304" pitchFamily="18" charset="0"/>
              </a:rPr>
              <a:t> </a:t>
            </a:r>
            <a:r>
              <a:rPr sz="2800" b="1" spc="25" dirty="0">
                <a:latin typeface="Times New Roman" panose="02020603050405020304" pitchFamily="18" charset="0"/>
                <a:cs typeface="Times New Roman" panose="02020603050405020304" pitchFamily="18" charset="0"/>
              </a:rPr>
              <a:t>s</a:t>
            </a:r>
            <a:r>
              <a:rPr sz="2800" b="1" spc="5" dirty="0">
                <a:latin typeface="Times New Roman" panose="02020603050405020304" pitchFamily="18" charset="0"/>
                <a:cs typeface="Times New Roman" panose="02020603050405020304" pitchFamily="18" charset="0"/>
              </a:rPr>
              <a:t>p</a:t>
            </a:r>
            <a:r>
              <a:rPr sz="2800" b="1" spc="-10" dirty="0">
                <a:latin typeface="Times New Roman" panose="02020603050405020304" pitchFamily="18" charset="0"/>
                <a:cs typeface="Times New Roman" panose="02020603050405020304" pitchFamily="18" charset="0"/>
              </a:rPr>
              <a:t>ee</a:t>
            </a:r>
            <a:r>
              <a:rPr sz="2800" b="1" spc="-5" dirty="0">
                <a:latin typeface="Times New Roman" panose="02020603050405020304" pitchFamily="18" charset="0"/>
                <a:cs typeface="Times New Roman" panose="02020603050405020304" pitchFamily="18" charset="0"/>
              </a:rPr>
              <a:t>c</a:t>
            </a:r>
            <a:r>
              <a:rPr sz="2800" b="1" dirty="0">
                <a:latin typeface="Times New Roman" panose="02020603050405020304" pitchFamily="18" charset="0"/>
                <a:cs typeface="Times New Roman" panose="02020603050405020304" pitchFamily="18" charset="0"/>
              </a:rPr>
              <a:t>h</a:t>
            </a:r>
            <a:r>
              <a:rPr sz="2800" b="1" dirty="0" smtClean="0">
                <a:latin typeface="Times New Roman" panose="02020603050405020304" pitchFamily="18" charset="0"/>
                <a:cs typeface="Times New Roman" panose="02020603050405020304" pitchFamily="18" charset="0"/>
              </a:rPr>
              <a:t>.</a:t>
            </a:r>
            <a:endParaRPr lang="en-US" sz="2800" b="1" dirty="0" smtClean="0">
              <a:latin typeface="Times New Roman" panose="02020603050405020304" pitchFamily="18" charset="0"/>
              <a:cs typeface="Times New Roman" panose="02020603050405020304" pitchFamily="18" charset="0"/>
            </a:endParaRPr>
          </a:p>
          <a:p>
            <a:pPr marL="12700" marR="5080">
              <a:lnSpc>
                <a:spcPct val="102000"/>
              </a:lnSpc>
            </a:pPr>
            <a:endParaRPr lang="en-US" sz="2800" b="1" dirty="0">
              <a:latin typeface="Times New Roman" panose="02020603050405020304" pitchFamily="18" charset="0"/>
              <a:cs typeface="Times New Roman" panose="02020603050405020304" pitchFamily="18" charset="0"/>
            </a:endParaRPr>
          </a:p>
          <a:p>
            <a:pPr marL="12700" marR="5080">
              <a:lnSpc>
                <a:spcPct val="102000"/>
              </a:lnSpc>
            </a:pPr>
            <a:r>
              <a:rPr lang="en-US" sz="2800" b="1" spc="-15" dirty="0">
                <a:latin typeface="Times New Roman" panose="02020603050405020304" pitchFamily="18" charset="0"/>
                <a:cs typeface="Times New Roman" panose="02020603050405020304" pitchFamily="18" charset="0"/>
              </a:rPr>
              <a:t>4</a:t>
            </a:r>
            <a:r>
              <a:rPr lang="en-US" sz="2800" b="1" dirty="0">
                <a:latin typeface="Times New Roman" panose="02020603050405020304" pitchFamily="18" charset="0"/>
                <a:cs typeface="Times New Roman" panose="02020603050405020304" pitchFamily="18" charset="0"/>
              </a:rPr>
              <a:t>.</a:t>
            </a:r>
            <a:r>
              <a:rPr lang="en-US" sz="2800" b="1" spc="45" dirty="0">
                <a:latin typeface="Times New Roman" panose="02020603050405020304" pitchFamily="18" charset="0"/>
                <a:cs typeface="Times New Roman" panose="02020603050405020304" pitchFamily="18" charset="0"/>
              </a:rPr>
              <a:t> </a:t>
            </a:r>
            <a:r>
              <a:rPr lang="en-US" sz="2800" b="1" spc="5" dirty="0">
                <a:latin typeface="Times New Roman" panose="02020603050405020304" pitchFamily="18" charset="0"/>
                <a:cs typeface="Times New Roman" panose="02020603050405020304" pitchFamily="18" charset="0"/>
              </a:rPr>
              <a:t>Th</a:t>
            </a:r>
            <a:r>
              <a:rPr lang="en-US" sz="2800" b="1" dirty="0">
                <a:latin typeface="Times New Roman" panose="02020603050405020304" pitchFamily="18" charset="0"/>
                <a:cs typeface="Times New Roman" panose="02020603050405020304" pitchFamily="18" charset="0"/>
              </a:rPr>
              <a:t>is</a:t>
            </a:r>
            <a:r>
              <a:rPr lang="en-US" sz="2800" b="1" spc="-50" dirty="0">
                <a:latin typeface="Times New Roman" panose="02020603050405020304" pitchFamily="18" charset="0"/>
                <a:cs typeface="Times New Roman" panose="02020603050405020304" pitchFamily="18" charset="0"/>
              </a:rPr>
              <a:t> </a:t>
            </a:r>
            <a:r>
              <a:rPr lang="en-US" sz="2800" b="1" spc="-15" dirty="0">
                <a:latin typeface="Times New Roman" panose="02020603050405020304" pitchFamily="18" charset="0"/>
                <a:cs typeface="Times New Roman" panose="02020603050405020304" pitchFamily="18" charset="0"/>
              </a:rPr>
              <a:t>V</a:t>
            </a:r>
            <a:r>
              <a:rPr lang="en-US" sz="2800" b="1" spc="5" dirty="0">
                <a:latin typeface="Times New Roman" panose="02020603050405020304" pitchFamily="18" charset="0"/>
                <a:cs typeface="Times New Roman" panose="02020603050405020304" pitchFamily="18" charset="0"/>
              </a:rPr>
              <a:t>o</a:t>
            </a:r>
            <a:r>
              <a:rPr lang="en-US" sz="2800" b="1" dirty="0">
                <a:latin typeface="Times New Roman" panose="02020603050405020304" pitchFamily="18" charset="0"/>
                <a:cs typeface="Times New Roman" panose="02020603050405020304" pitchFamily="18" charset="0"/>
              </a:rPr>
              <a:t>i</a:t>
            </a:r>
            <a:r>
              <a:rPr lang="en-US" sz="2800" b="1" spc="-5" dirty="0">
                <a:latin typeface="Times New Roman" panose="02020603050405020304" pitchFamily="18" charset="0"/>
                <a:cs typeface="Times New Roman" panose="02020603050405020304" pitchFamily="18" charset="0"/>
              </a:rPr>
              <a:t>c</a:t>
            </a:r>
            <a:r>
              <a:rPr lang="en-US" sz="2800" b="1" dirty="0">
                <a:latin typeface="Times New Roman" panose="02020603050405020304" pitchFamily="18" charset="0"/>
                <a:cs typeface="Times New Roman" panose="02020603050405020304" pitchFamily="18" charset="0"/>
              </a:rPr>
              <a:t>e</a:t>
            </a:r>
            <a:r>
              <a:rPr lang="en-US" sz="2800" b="1" spc="-90" dirty="0">
                <a:latin typeface="Times New Roman" panose="02020603050405020304" pitchFamily="18" charset="0"/>
                <a:cs typeface="Times New Roman" panose="02020603050405020304" pitchFamily="18" charset="0"/>
              </a:rPr>
              <a:t> </a:t>
            </a:r>
            <a:r>
              <a:rPr lang="en-US" sz="2800" b="1" spc="30" dirty="0">
                <a:latin typeface="Times New Roman" panose="02020603050405020304" pitchFamily="18" charset="0"/>
                <a:cs typeface="Times New Roman" panose="02020603050405020304" pitchFamily="18" charset="0"/>
              </a:rPr>
              <a:t>A</a:t>
            </a:r>
            <a:r>
              <a:rPr lang="en-US" sz="2800" b="1" spc="25" dirty="0">
                <a:latin typeface="Times New Roman" panose="02020603050405020304" pitchFamily="18" charset="0"/>
                <a:cs typeface="Times New Roman" panose="02020603050405020304" pitchFamily="18" charset="0"/>
              </a:rPr>
              <a:t>ss</a:t>
            </a:r>
            <a:r>
              <a:rPr lang="en-US" sz="2800" b="1" dirty="0">
                <a:latin typeface="Times New Roman" panose="02020603050405020304" pitchFamily="18" charset="0"/>
                <a:cs typeface="Times New Roman" panose="02020603050405020304" pitchFamily="18" charset="0"/>
              </a:rPr>
              <a:t>i</a:t>
            </a:r>
            <a:r>
              <a:rPr lang="en-US" sz="2800" b="1" spc="25" dirty="0">
                <a:latin typeface="Times New Roman" panose="02020603050405020304" pitchFamily="18" charset="0"/>
                <a:cs typeface="Times New Roman" panose="02020603050405020304" pitchFamily="18" charset="0"/>
              </a:rPr>
              <a:t>s</a:t>
            </a:r>
            <a:r>
              <a:rPr lang="en-US" sz="2800" b="1" spc="-25" dirty="0">
                <a:latin typeface="Times New Roman" panose="02020603050405020304" pitchFamily="18" charset="0"/>
                <a:cs typeface="Times New Roman" panose="02020603050405020304" pitchFamily="18" charset="0"/>
              </a:rPr>
              <a:t>t</a:t>
            </a:r>
            <a:r>
              <a:rPr lang="en-US" sz="2800" b="1" spc="5" dirty="0">
                <a:latin typeface="Times New Roman" panose="02020603050405020304" pitchFamily="18" charset="0"/>
                <a:cs typeface="Times New Roman" panose="02020603050405020304" pitchFamily="18" charset="0"/>
              </a:rPr>
              <a:t>an</a:t>
            </a:r>
            <a:r>
              <a:rPr lang="en-US" sz="2800" b="1" dirty="0">
                <a:latin typeface="Times New Roman" panose="02020603050405020304" pitchFamily="18" charset="0"/>
                <a:cs typeface="Times New Roman" panose="02020603050405020304" pitchFamily="18" charset="0"/>
              </a:rPr>
              <a:t>t</a:t>
            </a:r>
            <a:r>
              <a:rPr lang="en-US" sz="2800" b="1" spc="-180" dirty="0">
                <a:latin typeface="Times New Roman" panose="02020603050405020304" pitchFamily="18" charset="0"/>
                <a:cs typeface="Times New Roman" panose="02020603050405020304" pitchFamily="18" charset="0"/>
              </a:rPr>
              <a:t> </a:t>
            </a:r>
            <a:r>
              <a:rPr lang="en-US" sz="2800" b="1" spc="-5" dirty="0">
                <a:latin typeface="Times New Roman" panose="02020603050405020304" pitchFamily="18" charset="0"/>
                <a:cs typeface="Times New Roman" panose="02020603050405020304" pitchFamily="18" charset="0"/>
              </a:rPr>
              <a:t>c</a:t>
            </a:r>
            <a:r>
              <a:rPr lang="en-US" sz="2800" b="1" dirty="0">
                <a:latin typeface="Times New Roman" panose="02020603050405020304" pitchFamily="18" charset="0"/>
                <a:cs typeface="Times New Roman" panose="02020603050405020304" pitchFamily="18" charset="0"/>
              </a:rPr>
              <a:t>an</a:t>
            </a:r>
            <a:r>
              <a:rPr lang="en-US" sz="2800" b="1" spc="-70" dirty="0">
                <a:latin typeface="Times New Roman" panose="02020603050405020304" pitchFamily="18" charset="0"/>
                <a:cs typeface="Times New Roman" panose="02020603050405020304" pitchFamily="18" charset="0"/>
              </a:rPr>
              <a:t> </a:t>
            </a:r>
            <a:r>
              <a:rPr lang="en-US" sz="2800" b="1" spc="5" dirty="0">
                <a:latin typeface="Times New Roman" panose="02020603050405020304" pitchFamily="18" charset="0"/>
                <a:cs typeface="Times New Roman" panose="02020603050405020304" pitchFamily="18" charset="0"/>
              </a:rPr>
              <a:t>b</a:t>
            </a:r>
            <a:r>
              <a:rPr lang="en-US" sz="2800" b="1" spc="-10" dirty="0">
                <a:latin typeface="Times New Roman" panose="02020603050405020304" pitchFamily="18" charset="0"/>
                <a:cs typeface="Times New Roman" panose="02020603050405020304" pitchFamily="18" charset="0"/>
              </a:rPr>
              <a:t>e</a:t>
            </a:r>
            <a:r>
              <a:rPr lang="en-US" sz="2800" b="1" spc="5" dirty="0">
                <a:latin typeface="Times New Roman" panose="02020603050405020304" pitchFamily="18" charset="0"/>
                <a:cs typeface="Times New Roman" panose="02020603050405020304" pitchFamily="18" charset="0"/>
              </a:rPr>
              <a:t>n</a:t>
            </a:r>
            <a:r>
              <a:rPr lang="en-US" sz="2800" b="1" spc="-10" dirty="0">
                <a:latin typeface="Times New Roman" panose="02020603050405020304" pitchFamily="18" charset="0"/>
                <a:cs typeface="Times New Roman" panose="02020603050405020304" pitchFamily="18" charset="0"/>
              </a:rPr>
              <a:t>e</a:t>
            </a:r>
            <a:r>
              <a:rPr lang="en-US" sz="2800" b="1" spc="25" dirty="0">
                <a:latin typeface="Times New Roman" panose="02020603050405020304" pitchFamily="18" charset="0"/>
                <a:cs typeface="Times New Roman" panose="02020603050405020304" pitchFamily="18" charset="0"/>
              </a:rPr>
              <a:t>f</a:t>
            </a:r>
            <a:r>
              <a:rPr lang="en-US" sz="2800" b="1" dirty="0">
                <a:latin typeface="Times New Roman" panose="02020603050405020304" pitchFamily="18" charset="0"/>
                <a:cs typeface="Times New Roman" panose="02020603050405020304" pitchFamily="18" charset="0"/>
              </a:rPr>
              <a:t>it</a:t>
            </a:r>
            <a:r>
              <a:rPr lang="en-US" sz="2800" b="1" spc="-3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l</a:t>
            </a:r>
            <a:r>
              <a:rPr lang="en-US" sz="2800" b="1" spc="5" dirty="0">
                <a:latin typeface="Times New Roman" panose="02020603050405020304" pitchFamily="18" charset="0"/>
                <a:cs typeface="Times New Roman" panose="02020603050405020304" pitchFamily="18" charset="0"/>
              </a:rPr>
              <a:t>a</a:t>
            </a:r>
            <a:r>
              <a:rPr lang="en-US" sz="2800" b="1" spc="30" dirty="0">
                <a:latin typeface="Times New Roman" panose="02020603050405020304" pitchFamily="18" charset="0"/>
                <a:cs typeface="Times New Roman" panose="02020603050405020304" pitchFamily="18" charset="0"/>
              </a:rPr>
              <a:t>r</a:t>
            </a:r>
            <a:r>
              <a:rPr lang="en-US" sz="2800" b="1" spc="-30" dirty="0">
                <a:latin typeface="Times New Roman" panose="02020603050405020304" pitchFamily="18" charset="0"/>
                <a:cs typeface="Times New Roman" panose="02020603050405020304" pitchFamily="18" charset="0"/>
              </a:rPr>
              <a:t>g</a:t>
            </a:r>
            <a:r>
              <a:rPr lang="en-US" sz="2800" b="1" dirty="0">
                <a:latin typeface="Times New Roman" panose="02020603050405020304" pitchFamily="18" charset="0"/>
                <a:cs typeface="Times New Roman" panose="02020603050405020304" pitchFamily="18" charset="0"/>
              </a:rPr>
              <a:t>e</a:t>
            </a:r>
            <a:r>
              <a:rPr lang="en-US" sz="2800" b="1" spc="-85" dirty="0">
                <a:latin typeface="Times New Roman" panose="02020603050405020304" pitchFamily="18" charset="0"/>
                <a:cs typeface="Times New Roman" panose="02020603050405020304" pitchFamily="18" charset="0"/>
              </a:rPr>
              <a:t> </a:t>
            </a:r>
            <a:r>
              <a:rPr lang="en-US" sz="2800" b="1" spc="5" dirty="0">
                <a:latin typeface="Times New Roman" panose="02020603050405020304" pitchFamily="18" charset="0"/>
                <a:cs typeface="Times New Roman" panose="02020603050405020304" pitchFamily="18" charset="0"/>
              </a:rPr>
              <a:t>nu</a:t>
            </a:r>
            <a:r>
              <a:rPr lang="en-US" sz="2800" b="1" spc="35" dirty="0">
                <a:latin typeface="Times New Roman" panose="02020603050405020304" pitchFamily="18" charset="0"/>
                <a:cs typeface="Times New Roman" panose="02020603050405020304" pitchFamily="18" charset="0"/>
              </a:rPr>
              <a:t>m</a:t>
            </a:r>
            <a:r>
              <a:rPr lang="en-US" sz="2800" b="1" spc="5" dirty="0">
                <a:latin typeface="Times New Roman" panose="02020603050405020304" pitchFamily="18" charset="0"/>
                <a:cs typeface="Times New Roman" panose="02020603050405020304" pitchFamily="18" charset="0"/>
              </a:rPr>
              <a:t>b</a:t>
            </a:r>
            <a:r>
              <a:rPr lang="en-US" sz="2800" b="1" spc="-10" dirty="0">
                <a:latin typeface="Times New Roman" panose="02020603050405020304" pitchFamily="18" charset="0"/>
                <a:cs typeface="Times New Roman" panose="02020603050405020304" pitchFamily="18" charset="0"/>
              </a:rPr>
              <a:t>e</a:t>
            </a:r>
            <a:r>
              <a:rPr lang="en-US" sz="2800" b="1" dirty="0">
                <a:latin typeface="Times New Roman" panose="02020603050405020304" pitchFamily="18" charset="0"/>
                <a:cs typeface="Times New Roman" panose="02020603050405020304" pitchFamily="18" charset="0"/>
              </a:rPr>
              <a:t>r</a:t>
            </a:r>
            <a:r>
              <a:rPr lang="en-US" sz="2800" b="1" spc="-120" dirty="0">
                <a:latin typeface="Times New Roman" panose="02020603050405020304" pitchFamily="18" charset="0"/>
                <a:cs typeface="Times New Roman" panose="02020603050405020304" pitchFamily="18" charset="0"/>
              </a:rPr>
              <a:t> </a:t>
            </a:r>
            <a:r>
              <a:rPr lang="en-US" sz="2800" b="1" spc="5" dirty="0">
                <a:latin typeface="Times New Roman" panose="02020603050405020304" pitchFamily="18" charset="0"/>
                <a:cs typeface="Times New Roman" panose="02020603050405020304" pitchFamily="18" charset="0"/>
              </a:rPr>
              <a:t>o</a:t>
            </a:r>
            <a:r>
              <a:rPr lang="en-US" sz="2800" b="1" dirty="0">
                <a:latin typeface="Times New Roman" panose="02020603050405020304" pitchFamily="18" charset="0"/>
                <a:cs typeface="Times New Roman" panose="02020603050405020304" pitchFamily="18" charset="0"/>
              </a:rPr>
              <a:t>f </a:t>
            </a:r>
            <a:r>
              <a:rPr lang="en-US" sz="2800" b="1" spc="5" dirty="0">
                <a:latin typeface="Times New Roman" panose="02020603050405020304" pitchFamily="18" charset="0"/>
                <a:cs typeface="Times New Roman" panose="02020603050405020304" pitchFamily="18" charset="0"/>
              </a:rPr>
              <a:t>u</a:t>
            </a:r>
            <a:r>
              <a:rPr lang="en-US" sz="2800" b="1" spc="25" dirty="0">
                <a:latin typeface="Times New Roman" panose="02020603050405020304" pitchFamily="18" charset="0"/>
                <a:cs typeface="Times New Roman" panose="02020603050405020304" pitchFamily="18" charset="0"/>
              </a:rPr>
              <a:t>s</a:t>
            </a:r>
            <a:r>
              <a:rPr lang="en-US" sz="2800" b="1" spc="-10" dirty="0">
                <a:latin typeface="Times New Roman" panose="02020603050405020304" pitchFamily="18" charset="0"/>
                <a:cs typeface="Times New Roman" panose="02020603050405020304" pitchFamily="18" charset="0"/>
              </a:rPr>
              <a:t>e</a:t>
            </a:r>
            <a:r>
              <a:rPr lang="en-US" sz="2800" b="1" spc="30" dirty="0">
                <a:latin typeface="Times New Roman" panose="02020603050405020304" pitchFamily="18" charset="0"/>
                <a:cs typeface="Times New Roman" panose="02020603050405020304" pitchFamily="18" charset="0"/>
              </a:rPr>
              <a:t>r</a:t>
            </a:r>
            <a:r>
              <a:rPr lang="en-US" sz="2800" b="1" dirty="0">
                <a:latin typeface="Times New Roman" panose="02020603050405020304" pitchFamily="18" charset="0"/>
                <a:cs typeface="Times New Roman" panose="02020603050405020304" pitchFamily="18" charset="0"/>
              </a:rPr>
              <a:t>s</a:t>
            </a:r>
            <a:r>
              <a:rPr lang="en-US" sz="2800" b="1" spc="-125" dirty="0">
                <a:latin typeface="Times New Roman" panose="02020603050405020304" pitchFamily="18" charset="0"/>
                <a:cs typeface="Times New Roman" panose="02020603050405020304" pitchFamily="18" charset="0"/>
              </a:rPr>
              <a:t> </a:t>
            </a:r>
            <a:r>
              <a:rPr lang="en-US" sz="2800" b="1" spc="5" dirty="0">
                <a:latin typeface="Times New Roman" panose="02020603050405020304" pitchFamily="18" charset="0"/>
                <a:cs typeface="Times New Roman" panose="02020603050405020304" pitchFamily="18" charset="0"/>
              </a:rPr>
              <a:t>w</a:t>
            </a:r>
            <a:r>
              <a:rPr lang="en-US" sz="2800" b="1" dirty="0">
                <a:latin typeface="Times New Roman" panose="02020603050405020304" pitchFamily="18" charset="0"/>
                <a:cs typeface="Times New Roman" panose="02020603050405020304" pitchFamily="18" charset="0"/>
              </a:rPr>
              <a:t>i</a:t>
            </a:r>
            <a:r>
              <a:rPr lang="en-US" sz="2800" b="1" spc="-25" dirty="0">
                <a:latin typeface="Times New Roman" panose="02020603050405020304" pitchFamily="18" charset="0"/>
                <a:cs typeface="Times New Roman" panose="02020603050405020304" pitchFamily="18" charset="0"/>
              </a:rPr>
              <a:t>t</a:t>
            </a:r>
            <a:r>
              <a:rPr lang="en-US" sz="2800" b="1" dirty="0">
                <a:latin typeface="Times New Roman" panose="02020603050405020304" pitchFamily="18" charset="0"/>
                <a:cs typeface="Times New Roman" panose="02020603050405020304" pitchFamily="18" charset="0"/>
              </a:rPr>
              <a:t>h</a:t>
            </a:r>
            <a:r>
              <a:rPr lang="en-US" sz="2800" b="1" spc="5" dirty="0">
                <a:latin typeface="Times New Roman" panose="02020603050405020304" pitchFamily="18" charset="0"/>
                <a:cs typeface="Times New Roman" panose="02020603050405020304" pitchFamily="18" charset="0"/>
              </a:rPr>
              <a:t> un</a:t>
            </a:r>
            <a:r>
              <a:rPr lang="en-US" sz="2800" b="1" dirty="0">
                <a:latin typeface="Times New Roman" panose="02020603050405020304" pitchFamily="18" charset="0"/>
                <a:cs typeface="Times New Roman" panose="02020603050405020304" pitchFamily="18" charset="0"/>
              </a:rPr>
              <a:t>i</a:t>
            </a:r>
            <a:r>
              <a:rPr lang="en-US" sz="2800" b="1" spc="-30" dirty="0">
                <a:latin typeface="Times New Roman" panose="02020603050405020304" pitchFamily="18" charset="0"/>
                <a:cs typeface="Times New Roman" panose="02020603050405020304" pitchFamily="18" charset="0"/>
              </a:rPr>
              <a:t>v</a:t>
            </a:r>
            <a:r>
              <a:rPr lang="en-US" sz="2800" b="1" spc="-10" dirty="0">
                <a:latin typeface="Times New Roman" panose="02020603050405020304" pitchFamily="18" charset="0"/>
                <a:cs typeface="Times New Roman" panose="02020603050405020304" pitchFamily="18" charset="0"/>
              </a:rPr>
              <a:t>e</a:t>
            </a:r>
            <a:r>
              <a:rPr lang="en-US" sz="2800" b="1" spc="30" dirty="0">
                <a:latin typeface="Times New Roman" panose="02020603050405020304" pitchFamily="18" charset="0"/>
                <a:cs typeface="Times New Roman" panose="02020603050405020304" pitchFamily="18" charset="0"/>
              </a:rPr>
              <a:t>r</a:t>
            </a:r>
            <a:r>
              <a:rPr lang="en-US" sz="2800" b="1" spc="25" dirty="0">
                <a:latin typeface="Times New Roman" panose="02020603050405020304" pitchFamily="18" charset="0"/>
                <a:cs typeface="Times New Roman" panose="02020603050405020304" pitchFamily="18" charset="0"/>
              </a:rPr>
              <a:t>s</a:t>
            </a:r>
            <a:r>
              <a:rPr lang="en-US" sz="2800" b="1" spc="5" dirty="0">
                <a:latin typeface="Times New Roman" panose="02020603050405020304" pitchFamily="18" charset="0"/>
                <a:cs typeface="Times New Roman" panose="02020603050405020304" pitchFamily="18" charset="0"/>
              </a:rPr>
              <a:t>a</a:t>
            </a:r>
            <a:r>
              <a:rPr lang="en-US" sz="2800" b="1" spc="-5" dirty="0">
                <a:latin typeface="Times New Roman" panose="02020603050405020304" pitchFamily="18" charset="0"/>
                <a:cs typeface="Times New Roman" panose="02020603050405020304" pitchFamily="18" charset="0"/>
              </a:rPr>
              <a:t>l</a:t>
            </a:r>
            <a:r>
              <a:rPr lang="en-US" sz="2800" b="1" spc="-145" dirty="0">
                <a:latin typeface="Times New Roman" panose="02020603050405020304" pitchFamily="18" charset="0"/>
                <a:cs typeface="Times New Roman" panose="02020603050405020304" pitchFamily="18" charset="0"/>
              </a:rPr>
              <a:t> </a:t>
            </a:r>
            <a:r>
              <a:rPr lang="en-US" sz="2800" b="1" spc="-10" dirty="0">
                <a:latin typeface="Times New Roman" panose="02020603050405020304" pitchFamily="18" charset="0"/>
                <a:cs typeface="Times New Roman" panose="02020603050405020304" pitchFamily="18" charset="0"/>
              </a:rPr>
              <a:t>e</a:t>
            </a:r>
            <a:r>
              <a:rPr lang="en-US" sz="2800" b="1" spc="-30" dirty="0">
                <a:latin typeface="Times New Roman" panose="02020603050405020304" pitchFamily="18" charset="0"/>
                <a:cs typeface="Times New Roman" panose="02020603050405020304" pitchFamily="18" charset="0"/>
              </a:rPr>
              <a:t>y</a:t>
            </a:r>
            <a:r>
              <a:rPr lang="en-US" sz="2800" b="1" spc="-10" dirty="0">
                <a:latin typeface="Times New Roman" panose="02020603050405020304" pitchFamily="18" charset="0"/>
                <a:cs typeface="Times New Roman" panose="02020603050405020304" pitchFamily="18" charset="0"/>
              </a:rPr>
              <a:t>e</a:t>
            </a:r>
            <a:r>
              <a:rPr lang="en-US" sz="2800" b="1" dirty="0">
                <a:latin typeface="Times New Roman" panose="02020603050405020304" pitchFamily="18" charset="0"/>
                <a:cs typeface="Times New Roman" panose="02020603050405020304" pitchFamily="18" charset="0"/>
              </a:rPr>
              <a:t>s</a:t>
            </a:r>
            <a:r>
              <a:rPr lang="en-US" sz="2800" b="1" spc="-50" dirty="0">
                <a:latin typeface="Times New Roman" panose="02020603050405020304" pitchFamily="18" charset="0"/>
                <a:cs typeface="Times New Roman" panose="02020603050405020304" pitchFamily="18" charset="0"/>
              </a:rPr>
              <a:t> </a:t>
            </a:r>
            <a:r>
              <a:rPr lang="en-US" sz="2800" b="1" spc="25" dirty="0">
                <a:latin typeface="Times New Roman" panose="02020603050405020304" pitchFamily="18" charset="0"/>
                <a:cs typeface="Times New Roman" panose="02020603050405020304" pitchFamily="18" charset="0"/>
              </a:rPr>
              <a:t>f</a:t>
            </a:r>
            <a:r>
              <a:rPr lang="en-US" sz="2800" b="1" spc="30" dirty="0">
                <a:latin typeface="Times New Roman" panose="02020603050405020304" pitchFamily="18" charset="0"/>
                <a:cs typeface="Times New Roman" panose="02020603050405020304" pitchFamily="18" charset="0"/>
              </a:rPr>
              <a:t>r</a:t>
            </a:r>
            <a:r>
              <a:rPr lang="en-US" sz="2800" b="1" spc="-10" dirty="0">
                <a:latin typeface="Times New Roman" panose="02020603050405020304" pitchFamily="18" charset="0"/>
                <a:cs typeface="Times New Roman" panose="02020603050405020304" pitchFamily="18" charset="0"/>
              </a:rPr>
              <a:t>e</a:t>
            </a:r>
            <a:r>
              <a:rPr lang="en-US" sz="2800" b="1" dirty="0">
                <a:latin typeface="Times New Roman" panose="02020603050405020304" pitchFamily="18" charset="0"/>
                <a:cs typeface="Times New Roman" panose="02020603050405020304" pitchFamily="18" charset="0"/>
              </a:rPr>
              <a:t>e</a:t>
            </a:r>
            <a:r>
              <a:rPr lang="en-US" sz="2800" b="1" spc="-85" dirty="0">
                <a:latin typeface="Times New Roman" panose="02020603050405020304" pitchFamily="18" charset="0"/>
                <a:cs typeface="Times New Roman" panose="02020603050405020304" pitchFamily="18" charset="0"/>
              </a:rPr>
              <a:t> </a:t>
            </a:r>
            <a:r>
              <a:rPr lang="en-US" sz="2800" b="1" spc="5" dirty="0">
                <a:latin typeface="Times New Roman" panose="02020603050405020304" pitchFamily="18" charset="0"/>
                <a:cs typeface="Times New Roman" panose="02020603050405020304" pitchFamily="18" charset="0"/>
              </a:rPr>
              <a:t>an</a:t>
            </a:r>
            <a:r>
              <a:rPr lang="en-US" sz="2800" b="1" dirty="0">
                <a:latin typeface="Times New Roman" panose="02020603050405020304" pitchFamily="18" charset="0"/>
                <a:cs typeface="Times New Roman" panose="02020603050405020304" pitchFamily="18" charset="0"/>
              </a:rPr>
              <a:t>d</a:t>
            </a:r>
            <a:r>
              <a:rPr lang="en-US" sz="2800" b="1" spc="-70" dirty="0">
                <a:latin typeface="Times New Roman" panose="02020603050405020304" pitchFamily="18" charset="0"/>
                <a:cs typeface="Times New Roman" panose="02020603050405020304" pitchFamily="18" charset="0"/>
              </a:rPr>
              <a:t> </a:t>
            </a:r>
            <a:r>
              <a:rPr lang="en-US" sz="2800" b="1" spc="5" dirty="0">
                <a:latin typeface="Times New Roman" panose="02020603050405020304" pitchFamily="18" charset="0"/>
                <a:cs typeface="Times New Roman" panose="02020603050405020304" pitchFamily="18" charset="0"/>
              </a:rPr>
              <a:t>hand</a:t>
            </a:r>
            <a:r>
              <a:rPr lang="en-US" sz="2800" b="1" dirty="0">
                <a:latin typeface="Times New Roman" panose="02020603050405020304" pitchFamily="18" charset="0"/>
                <a:cs typeface="Times New Roman" panose="02020603050405020304" pitchFamily="18" charset="0"/>
              </a:rPr>
              <a:t>s</a:t>
            </a:r>
            <a:r>
              <a:rPr lang="en-US" sz="2800" b="1" spc="-50" dirty="0">
                <a:latin typeface="Times New Roman" panose="02020603050405020304" pitchFamily="18" charset="0"/>
                <a:cs typeface="Times New Roman" panose="02020603050405020304" pitchFamily="18" charset="0"/>
              </a:rPr>
              <a:t> </a:t>
            </a:r>
            <a:r>
              <a:rPr lang="en-US" sz="2800" b="1" spc="25" dirty="0">
                <a:latin typeface="Times New Roman" panose="02020603050405020304" pitchFamily="18" charset="0"/>
                <a:cs typeface="Times New Roman" panose="02020603050405020304" pitchFamily="18" charset="0"/>
              </a:rPr>
              <a:t>f</a:t>
            </a:r>
            <a:r>
              <a:rPr lang="en-US" sz="2800" b="1" spc="30" dirty="0">
                <a:latin typeface="Times New Roman" panose="02020603050405020304" pitchFamily="18" charset="0"/>
                <a:cs typeface="Times New Roman" panose="02020603050405020304" pitchFamily="18" charset="0"/>
              </a:rPr>
              <a:t>r</a:t>
            </a:r>
            <a:r>
              <a:rPr lang="en-US" sz="2800" b="1" spc="-10" dirty="0">
                <a:latin typeface="Times New Roman" panose="02020603050405020304" pitchFamily="18" charset="0"/>
                <a:cs typeface="Times New Roman" panose="02020603050405020304" pitchFamily="18" charset="0"/>
              </a:rPr>
              <a:t>e</a:t>
            </a:r>
            <a:r>
              <a:rPr lang="en-US" sz="2800" b="1" dirty="0">
                <a:latin typeface="Times New Roman" panose="02020603050405020304" pitchFamily="18" charset="0"/>
                <a:cs typeface="Times New Roman" panose="02020603050405020304" pitchFamily="18" charset="0"/>
              </a:rPr>
              <a:t>e</a:t>
            </a:r>
            <a:r>
              <a:rPr lang="en-US" sz="2800" b="1" spc="-85" dirty="0">
                <a:latin typeface="Times New Roman" panose="02020603050405020304" pitchFamily="18" charset="0"/>
                <a:cs typeface="Times New Roman" panose="02020603050405020304" pitchFamily="18" charset="0"/>
              </a:rPr>
              <a:t> </a:t>
            </a:r>
            <a:r>
              <a:rPr lang="en-US" sz="2800" b="1" spc="-30" dirty="0">
                <a:latin typeface="Times New Roman" panose="02020603050405020304" pitchFamily="18" charset="0"/>
                <a:cs typeface="Times New Roman" panose="02020603050405020304" pitchFamily="18" charset="0"/>
              </a:rPr>
              <a:t>v</a:t>
            </a:r>
            <a:r>
              <a:rPr lang="en-US" sz="2800" b="1" spc="5" dirty="0">
                <a:latin typeface="Times New Roman" panose="02020603050405020304" pitchFamily="18" charset="0"/>
                <a:cs typeface="Times New Roman" panose="02020603050405020304" pitchFamily="18" charset="0"/>
              </a:rPr>
              <a:t>o</a:t>
            </a:r>
            <a:r>
              <a:rPr lang="en-US" sz="2800" b="1" dirty="0">
                <a:latin typeface="Times New Roman" panose="02020603050405020304" pitchFamily="18" charset="0"/>
                <a:cs typeface="Times New Roman" panose="02020603050405020304" pitchFamily="18" charset="0"/>
              </a:rPr>
              <a:t>i</a:t>
            </a:r>
            <a:r>
              <a:rPr lang="en-US" sz="2800" b="1" spc="-5" dirty="0">
                <a:latin typeface="Times New Roman" panose="02020603050405020304" pitchFamily="18" charset="0"/>
                <a:cs typeface="Times New Roman" panose="02020603050405020304" pitchFamily="18" charset="0"/>
              </a:rPr>
              <a:t>ce co</a:t>
            </a:r>
            <a:r>
              <a:rPr lang="en-US" sz="2800" b="1" spc="10" dirty="0">
                <a:latin typeface="Times New Roman" panose="02020603050405020304" pitchFamily="18" charset="0"/>
                <a:cs typeface="Times New Roman" panose="02020603050405020304" pitchFamily="18" charset="0"/>
              </a:rPr>
              <a:t>n</a:t>
            </a:r>
            <a:r>
              <a:rPr lang="en-US" sz="2800" b="1" spc="-25" dirty="0">
                <a:latin typeface="Times New Roman" panose="02020603050405020304" pitchFamily="18" charset="0"/>
                <a:cs typeface="Times New Roman" panose="02020603050405020304" pitchFamily="18" charset="0"/>
              </a:rPr>
              <a:t>t</a:t>
            </a:r>
            <a:r>
              <a:rPr lang="en-US" sz="2800" b="1" spc="30" dirty="0">
                <a:latin typeface="Times New Roman" panose="02020603050405020304" pitchFamily="18" charset="0"/>
                <a:cs typeface="Times New Roman" panose="02020603050405020304" pitchFamily="18" charset="0"/>
              </a:rPr>
              <a:t>r</a:t>
            </a:r>
            <a:r>
              <a:rPr lang="en-US" sz="2800" b="1" spc="5" dirty="0">
                <a:latin typeface="Times New Roman" panose="02020603050405020304" pitchFamily="18" charset="0"/>
                <a:cs typeface="Times New Roman" panose="02020603050405020304" pitchFamily="18" charset="0"/>
              </a:rPr>
              <a:t>o</a:t>
            </a:r>
            <a:r>
              <a:rPr lang="en-US" sz="2800" b="1" spc="-5" dirty="0">
                <a:latin typeface="Times New Roman" panose="02020603050405020304" pitchFamily="18" charset="0"/>
                <a:cs typeface="Times New Roman" panose="02020603050405020304" pitchFamily="18" charset="0"/>
              </a:rPr>
              <a:t>l</a:t>
            </a:r>
            <a:r>
              <a:rPr lang="en-US" sz="2800" b="1" spc="-70" dirty="0">
                <a:latin typeface="Times New Roman" panose="02020603050405020304" pitchFamily="18" charset="0"/>
                <a:cs typeface="Times New Roman" panose="02020603050405020304" pitchFamily="18" charset="0"/>
              </a:rPr>
              <a:t> </a:t>
            </a:r>
            <a:r>
              <a:rPr lang="en-US" sz="2800" b="1" spc="5" dirty="0">
                <a:latin typeface="Times New Roman" panose="02020603050405020304" pitchFamily="18" charset="0"/>
                <a:cs typeface="Times New Roman" panose="02020603050405020304" pitchFamily="18" charset="0"/>
              </a:rPr>
              <a:t>o</a:t>
            </a:r>
            <a:r>
              <a:rPr lang="en-US" sz="2800" b="1" dirty="0">
                <a:latin typeface="Times New Roman" panose="02020603050405020304" pitchFamily="18" charset="0"/>
                <a:cs typeface="Times New Roman" panose="02020603050405020304" pitchFamily="18" charset="0"/>
              </a:rPr>
              <a:t>f</a:t>
            </a:r>
            <a:r>
              <a:rPr lang="en-US" sz="2800" b="1" spc="-50" dirty="0">
                <a:latin typeface="Times New Roman" panose="02020603050405020304" pitchFamily="18" charset="0"/>
                <a:cs typeface="Times New Roman" panose="02020603050405020304" pitchFamily="18" charset="0"/>
              </a:rPr>
              <a:t> </a:t>
            </a:r>
            <a:r>
              <a:rPr lang="en-US" sz="2800" b="1" spc="-25" dirty="0">
                <a:latin typeface="Times New Roman" panose="02020603050405020304" pitchFamily="18" charset="0"/>
                <a:cs typeface="Times New Roman" panose="02020603050405020304" pitchFamily="18" charset="0"/>
              </a:rPr>
              <a:t>t</a:t>
            </a:r>
            <a:r>
              <a:rPr lang="en-US" sz="2800" b="1" spc="5" dirty="0">
                <a:latin typeface="Times New Roman" panose="02020603050405020304" pitchFamily="18" charset="0"/>
                <a:cs typeface="Times New Roman" panose="02020603050405020304" pitchFamily="18" charset="0"/>
              </a:rPr>
              <a:t>h</a:t>
            </a:r>
            <a:r>
              <a:rPr lang="en-US" sz="2800" b="1" spc="-10" dirty="0">
                <a:latin typeface="Times New Roman" panose="02020603050405020304" pitchFamily="18" charset="0"/>
                <a:cs typeface="Times New Roman" panose="02020603050405020304" pitchFamily="18" charset="0"/>
              </a:rPr>
              <a:t>e</a:t>
            </a:r>
            <a:r>
              <a:rPr lang="en-US" sz="2800" b="1" dirty="0">
                <a:latin typeface="Times New Roman" panose="02020603050405020304" pitchFamily="18" charset="0"/>
                <a:cs typeface="Times New Roman" panose="02020603050405020304" pitchFamily="18" charset="0"/>
              </a:rPr>
              <a:t>ir</a:t>
            </a:r>
            <a:r>
              <a:rPr lang="en-US" sz="2800" b="1" spc="-45" dirty="0">
                <a:latin typeface="Times New Roman" panose="02020603050405020304" pitchFamily="18" charset="0"/>
                <a:cs typeface="Times New Roman" panose="02020603050405020304" pitchFamily="18" charset="0"/>
              </a:rPr>
              <a:t> </a:t>
            </a:r>
            <a:r>
              <a:rPr lang="en-US" sz="2800" b="1" spc="35" dirty="0">
                <a:latin typeface="Times New Roman" panose="02020603050405020304" pitchFamily="18" charset="0"/>
                <a:cs typeface="Times New Roman" panose="02020603050405020304" pitchFamily="18" charset="0"/>
              </a:rPr>
              <a:t>m</a:t>
            </a:r>
            <a:r>
              <a:rPr lang="en-US" sz="2800" b="1" spc="5" dirty="0">
                <a:latin typeface="Times New Roman" panose="02020603050405020304" pitchFamily="18" charset="0"/>
                <a:cs typeface="Times New Roman" panose="02020603050405020304" pitchFamily="18" charset="0"/>
              </a:rPr>
              <a:t>ob</a:t>
            </a:r>
            <a:r>
              <a:rPr lang="en-US" sz="2800" b="1" dirty="0">
                <a:latin typeface="Times New Roman" panose="02020603050405020304" pitchFamily="18" charset="0"/>
                <a:cs typeface="Times New Roman" panose="02020603050405020304" pitchFamily="18" charset="0"/>
              </a:rPr>
              <a:t>ile</a:t>
            </a:r>
            <a:r>
              <a:rPr lang="en-US" sz="2800" b="1" spc="-85" dirty="0">
                <a:latin typeface="Times New Roman" panose="02020603050405020304" pitchFamily="18" charset="0"/>
                <a:cs typeface="Times New Roman" panose="02020603050405020304" pitchFamily="18" charset="0"/>
              </a:rPr>
              <a:t> </a:t>
            </a:r>
            <a:r>
              <a:rPr lang="en-US" sz="2800" b="1" spc="5" dirty="0">
                <a:latin typeface="Times New Roman" panose="02020603050405020304" pitchFamily="18" charset="0"/>
                <a:cs typeface="Times New Roman" panose="02020603050405020304" pitchFamily="18" charset="0"/>
              </a:rPr>
              <a:t>d</a:t>
            </a:r>
            <a:r>
              <a:rPr lang="en-US" sz="2800" b="1" spc="-10" dirty="0">
                <a:latin typeface="Times New Roman" panose="02020603050405020304" pitchFamily="18" charset="0"/>
                <a:cs typeface="Times New Roman" panose="02020603050405020304" pitchFamily="18" charset="0"/>
              </a:rPr>
              <a:t>e</a:t>
            </a:r>
            <a:r>
              <a:rPr lang="en-US" sz="2800" b="1" spc="-30" dirty="0">
                <a:latin typeface="Times New Roman" panose="02020603050405020304" pitchFamily="18" charset="0"/>
                <a:cs typeface="Times New Roman" panose="02020603050405020304" pitchFamily="18" charset="0"/>
              </a:rPr>
              <a:t>v</a:t>
            </a:r>
            <a:r>
              <a:rPr lang="en-US" sz="2800" b="1" dirty="0">
                <a:latin typeface="Times New Roman" panose="02020603050405020304" pitchFamily="18" charset="0"/>
                <a:cs typeface="Times New Roman" panose="02020603050405020304" pitchFamily="18" charset="0"/>
              </a:rPr>
              <a:t>i</a:t>
            </a:r>
            <a:r>
              <a:rPr lang="en-US" sz="2800" b="1" spc="-5" dirty="0">
                <a:latin typeface="Times New Roman" panose="02020603050405020304" pitchFamily="18" charset="0"/>
                <a:cs typeface="Times New Roman" panose="02020603050405020304" pitchFamily="18" charset="0"/>
              </a:rPr>
              <a:t>c</a:t>
            </a:r>
            <a:r>
              <a:rPr lang="en-US" sz="2800" b="1" spc="-15" dirty="0">
                <a:latin typeface="Times New Roman" panose="02020603050405020304" pitchFamily="18" charset="0"/>
                <a:cs typeface="Times New Roman" panose="02020603050405020304" pitchFamily="18" charset="0"/>
              </a:rPr>
              <a:t>e</a:t>
            </a:r>
            <a:r>
              <a:rPr lang="en-US" sz="2800" b="1" spc="25" dirty="0">
                <a:latin typeface="Times New Roman" panose="02020603050405020304" pitchFamily="18" charset="0"/>
                <a:cs typeface="Times New Roman" panose="02020603050405020304" pitchFamily="18" charset="0"/>
              </a:rPr>
              <a:t>s</a:t>
            </a:r>
            <a:r>
              <a:rPr lang="en-US" sz="2800" b="1" dirty="0">
                <a:latin typeface="Times New Roman" panose="02020603050405020304" pitchFamily="18" charset="0"/>
                <a:cs typeface="Times New Roman" panose="02020603050405020304" pitchFamily="18" charset="0"/>
              </a:rPr>
              <a:t>.</a:t>
            </a:r>
            <a:r>
              <a:rPr lang="en-US" sz="2800" b="1" spc="-110" dirty="0">
                <a:latin typeface="Times New Roman" panose="02020603050405020304" pitchFamily="18" charset="0"/>
                <a:cs typeface="Times New Roman" panose="02020603050405020304" pitchFamily="18" charset="0"/>
              </a:rPr>
              <a:t> </a:t>
            </a:r>
            <a:r>
              <a:rPr lang="en-US" sz="2800" b="1" spc="-35" dirty="0">
                <a:latin typeface="Times New Roman" panose="02020603050405020304" pitchFamily="18" charset="0"/>
                <a:cs typeface="Times New Roman" panose="02020603050405020304" pitchFamily="18" charset="0"/>
              </a:rPr>
              <a:t>I</a:t>
            </a:r>
            <a:r>
              <a:rPr lang="en-US" sz="2800" b="1" spc="-25" dirty="0">
                <a:latin typeface="Times New Roman" panose="02020603050405020304" pitchFamily="18" charset="0"/>
                <a:cs typeface="Times New Roman" panose="02020603050405020304" pitchFamily="18" charset="0"/>
              </a:rPr>
              <a:t>t</a:t>
            </a:r>
            <a:r>
              <a:rPr lang="en-US" sz="2800" b="1" dirty="0">
                <a:latin typeface="Times New Roman" panose="02020603050405020304" pitchFamily="18" charset="0"/>
                <a:cs typeface="Times New Roman" panose="02020603050405020304" pitchFamily="18" charset="0"/>
              </a:rPr>
              <a:t>s</a:t>
            </a:r>
            <a:r>
              <a:rPr lang="en-US" sz="2800" b="1" spc="25" dirty="0">
                <a:latin typeface="Times New Roman" panose="02020603050405020304" pitchFamily="18" charset="0"/>
                <a:cs typeface="Times New Roman" panose="02020603050405020304" pitchFamily="18" charset="0"/>
              </a:rPr>
              <a:t> f</a:t>
            </a:r>
            <a:r>
              <a:rPr lang="en-US" sz="2800" b="1" spc="30" dirty="0">
                <a:latin typeface="Times New Roman" panose="02020603050405020304" pitchFamily="18" charset="0"/>
                <a:cs typeface="Times New Roman" panose="02020603050405020304" pitchFamily="18" charset="0"/>
              </a:rPr>
              <a:t>r</a:t>
            </a:r>
            <a:r>
              <a:rPr lang="en-US" sz="2800" b="1" spc="5" dirty="0">
                <a:latin typeface="Times New Roman" panose="02020603050405020304" pitchFamily="18" charset="0"/>
                <a:cs typeface="Times New Roman" panose="02020603050405020304" pitchFamily="18" charset="0"/>
              </a:rPr>
              <a:t>a</a:t>
            </a:r>
            <a:r>
              <a:rPr lang="en-US" sz="2800" b="1" spc="35" dirty="0">
                <a:latin typeface="Times New Roman" panose="02020603050405020304" pitchFamily="18" charset="0"/>
                <a:cs typeface="Times New Roman" panose="02020603050405020304" pitchFamily="18" charset="0"/>
              </a:rPr>
              <a:t>m</a:t>
            </a:r>
            <a:r>
              <a:rPr lang="en-US" sz="2800" b="1" spc="-10" dirty="0">
                <a:latin typeface="Times New Roman" panose="02020603050405020304" pitchFamily="18" charset="0"/>
                <a:cs typeface="Times New Roman" panose="02020603050405020304" pitchFamily="18" charset="0"/>
              </a:rPr>
              <a:t>e</a:t>
            </a:r>
            <a:r>
              <a:rPr lang="en-US" sz="2800" b="1" spc="5" dirty="0">
                <a:latin typeface="Times New Roman" panose="02020603050405020304" pitchFamily="18" charset="0"/>
                <a:cs typeface="Times New Roman" panose="02020603050405020304" pitchFamily="18" charset="0"/>
              </a:rPr>
              <a:t>wo</a:t>
            </a:r>
            <a:r>
              <a:rPr lang="en-US" sz="2800" b="1" spc="30" dirty="0">
                <a:latin typeface="Times New Roman" panose="02020603050405020304" pitchFamily="18" charset="0"/>
                <a:cs typeface="Times New Roman" panose="02020603050405020304" pitchFamily="18" charset="0"/>
              </a:rPr>
              <a:t>r</a:t>
            </a:r>
            <a:r>
              <a:rPr lang="en-US" sz="2800" b="1" dirty="0">
                <a:latin typeface="Times New Roman" panose="02020603050405020304" pitchFamily="18" charset="0"/>
                <a:cs typeface="Times New Roman" panose="02020603050405020304" pitchFamily="18" charset="0"/>
              </a:rPr>
              <a:t>k</a:t>
            </a:r>
            <a:r>
              <a:rPr lang="en-US" sz="2800" b="1" spc="-195" dirty="0">
                <a:latin typeface="Times New Roman" panose="02020603050405020304" pitchFamily="18" charset="0"/>
                <a:cs typeface="Times New Roman" panose="02020603050405020304" pitchFamily="18" charset="0"/>
              </a:rPr>
              <a:t> </a:t>
            </a:r>
            <a:r>
              <a:rPr lang="en-US" sz="2800" b="1" spc="35" dirty="0">
                <a:latin typeface="Times New Roman" panose="02020603050405020304" pitchFamily="18" charset="0"/>
                <a:cs typeface="Times New Roman" panose="02020603050405020304" pitchFamily="18" charset="0"/>
              </a:rPr>
              <a:t>m</a:t>
            </a:r>
            <a:r>
              <a:rPr lang="en-US" sz="2800" b="1" spc="5" dirty="0">
                <a:latin typeface="Times New Roman" panose="02020603050405020304" pitchFamily="18" charset="0"/>
                <a:cs typeface="Times New Roman" panose="02020603050405020304" pitchFamily="18" charset="0"/>
              </a:rPr>
              <a:t>a</a:t>
            </a:r>
            <a:r>
              <a:rPr lang="en-US" sz="2800" b="1" dirty="0">
                <a:latin typeface="Times New Roman" panose="02020603050405020304" pitchFamily="18" charset="0"/>
                <a:cs typeface="Times New Roman" panose="02020603050405020304" pitchFamily="18" charset="0"/>
              </a:rPr>
              <a:t>y </a:t>
            </a:r>
            <a:r>
              <a:rPr lang="en-US" sz="2800" b="1" spc="5" dirty="0">
                <a:latin typeface="Times New Roman" panose="02020603050405020304" pitchFamily="18" charset="0"/>
                <a:cs typeface="Times New Roman" panose="02020603050405020304" pitchFamily="18" charset="0"/>
              </a:rPr>
              <a:t>h</a:t>
            </a:r>
            <a:r>
              <a:rPr lang="en-US" sz="2800" b="1" spc="-10" dirty="0">
                <a:latin typeface="Times New Roman" panose="02020603050405020304" pitchFamily="18" charset="0"/>
                <a:cs typeface="Times New Roman" panose="02020603050405020304" pitchFamily="18" charset="0"/>
              </a:rPr>
              <a:t>e</a:t>
            </a:r>
            <a:r>
              <a:rPr lang="en-US" sz="2800" b="1" dirty="0">
                <a:latin typeface="Times New Roman" panose="02020603050405020304" pitchFamily="18" charset="0"/>
                <a:cs typeface="Times New Roman" panose="02020603050405020304" pitchFamily="18" charset="0"/>
              </a:rPr>
              <a:t>lp</a:t>
            </a:r>
            <a:r>
              <a:rPr lang="en-US" sz="2800" b="1" spc="-70" dirty="0">
                <a:latin typeface="Times New Roman" panose="02020603050405020304" pitchFamily="18" charset="0"/>
                <a:cs typeface="Times New Roman" panose="02020603050405020304" pitchFamily="18" charset="0"/>
              </a:rPr>
              <a:t> </a:t>
            </a:r>
            <a:r>
              <a:rPr lang="en-US" sz="2800" b="1" spc="-25" dirty="0">
                <a:latin typeface="Times New Roman" panose="02020603050405020304" pitchFamily="18" charset="0"/>
                <a:cs typeface="Times New Roman" panose="02020603050405020304" pitchFamily="18" charset="0"/>
              </a:rPr>
              <a:t>t</a:t>
            </a:r>
            <a:r>
              <a:rPr lang="en-US" sz="2800" b="1" dirty="0">
                <a:latin typeface="Times New Roman" panose="02020603050405020304" pitchFamily="18" charset="0"/>
                <a:cs typeface="Times New Roman" panose="02020603050405020304" pitchFamily="18" charset="0"/>
              </a:rPr>
              <a:t>o</a:t>
            </a:r>
            <a:r>
              <a:rPr lang="en-US" sz="2800" b="1" spc="5" dirty="0">
                <a:latin typeface="Times New Roman" panose="02020603050405020304" pitchFamily="18" charset="0"/>
                <a:cs typeface="Times New Roman" panose="02020603050405020304" pitchFamily="18" charset="0"/>
              </a:rPr>
              <a:t> </a:t>
            </a:r>
            <a:r>
              <a:rPr lang="en-US" sz="2800" b="1" spc="25" dirty="0">
                <a:latin typeface="Times New Roman" panose="02020603050405020304" pitchFamily="18" charset="0"/>
                <a:cs typeface="Times New Roman" panose="02020603050405020304" pitchFamily="18" charset="0"/>
              </a:rPr>
              <a:t>s</a:t>
            </a:r>
            <a:r>
              <a:rPr lang="en-US" sz="2800" b="1" spc="5" dirty="0">
                <a:latin typeface="Times New Roman" panose="02020603050405020304" pitchFamily="18" charset="0"/>
                <a:cs typeface="Times New Roman" panose="02020603050405020304" pitchFamily="18" charset="0"/>
              </a:rPr>
              <a:t>hap</a:t>
            </a:r>
            <a:r>
              <a:rPr lang="en-US" sz="2800" b="1" dirty="0">
                <a:latin typeface="Times New Roman" panose="02020603050405020304" pitchFamily="18" charset="0"/>
                <a:cs typeface="Times New Roman" panose="02020603050405020304" pitchFamily="18" charset="0"/>
              </a:rPr>
              <a:t>e</a:t>
            </a:r>
            <a:r>
              <a:rPr lang="en-US" sz="2800" b="1" spc="-85" dirty="0">
                <a:latin typeface="Times New Roman" panose="02020603050405020304" pitchFamily="18" charset="0"/>
                <a:cs typeface="Times New Roman" panose="02020603050405020304" pitchFamily="18" charset="0"/>
              </a:rPr>
              <a:t> </a:t>
            </a:r>
            <a:r>
              <a:rPr lang="en-US" sz="2800" b="1" spc="25" dirty="0">
                <a:latin typeface="Times New Roman" panose="02020603050405020304" pitchFamily="18" charset="0"/>
                <a:cs typeface="Times New Roman" panose="02020603050405020304" pitchFamily="18" charset="0"/>
              </a:rPr>
              <a:t>f</a:t>
            </a:r>
            <a:r>
              <a:rPr lang="en-US" sz="2800" b="1" spc="5" dirty="0">
                <a:latin typeface="Times New Roman" panose="02020603050405020304" pitchFamily="18" charset="0"/>
                <a:cs typeface="Times New Roman" panose="02020603050405020304" pitchFamily="18" charset="0"/>
              </a:rPr>
              <a:t>u</a:t>
            </a:r>
            <a:r>
              <a:rPr lang="en-US" sz="2800" b="1" spc="-25" dirty="0">
                <a:latin typeface="Times New Roman" panose="02020603050405020304" pitchFamily="18" charset="0"/>
                <a:cs typeface="Times New Roman" panose="02020603050405020304" pitchFamily="18" charset="0"/>
              </a:rPr>
              <a:t>t</a:t>
            </a:r>
            <a:r>
              <a:rPr lang="en-US" sz="2800" b="1" spc="5" dirty="0">
                <a:latin typeface="Times New Roman" panose="02020603050405020304" pitchFamily="18" charset="0"/>
                <a:cs typeface="Times New Roman" panose="02020603050405020304" pitchFamily="18" charset="0"/>
              </a:rPr>
              <a:t>u</a:t>
            </a:r>
            <a:r>
              <a:rPr lang="en-US" sz="2800" b="1" spc="30" dirty="0">
                <a:latin typeface="Times New Roman" panose="02020603050405020304" pitchFamily="18" charset="0"/>
                <a:cs typeface="Times New Roman" panose="02020603050405020304" pitchFamily="18" charset="0"/>
              </a:rPr>
              <a:t>r</a:t>
            </a:r>
            <a:r>
              <a:rPr lang="en-US" sz="2800" b="1" dirty="0">
                <a:latin typeface="Times New Roman" panose="02020603050405020304" pitchFamily="18" charset="0"/>
                <a:cs typeface="Times New Roman" panose="02020603050405020304" pitchFamily="18" charset="0"/>
              </a:rPr>
              <a:t>e</a:t>
            </a:r>
            <a:r>
              <a:rPr lang="en-US" sz="2800" b="1" spc="-160" dirty="0">
                <a:latin typeface="Times New Roman" panose="02020603050405020304" pitchFamily="18" charset="0"/>
                <a:cs typeface="Times New Roman" panose="02020603050405020304" pitchFamily="18" charset="0"/>
              </a:rPr>
              <a:t> </a:t>
            </a:r>
            <a:r>
              <a:rPr lang="en-US" sz="2800" b="1" spc="-30" dirty="0">
                <a:latin typeface="Times New Roman" panose="02020603050405020304" pitchFamily="18" charset="0"/>
                <a:cs typeface="Times New Roman" panose="02020603050405020304" pitchFamily="18" charset="0"/>
              </a:rPr>
              <a:t>v</a:t>
            </a:r>
            <a:r>
              <a:rPr lang="en-US" sz="2800" b="1" spc="5" dirty="0">
                <a:latin typeface="Times New Roman" panose="02020603050405020304" pitchFamily="18" charset="0"/>
                <a:cs typeface="Times New Roman" panose="02020603050405020304" pitchFamily="18" charset="0"/>
              </a:rPr>
              <a:t>o</a:t>
            </a:r>
            <a:r>
              <a:rPr lang="en-US" sz="2800" b="1" dirty="0">
                <a:latin typeface="Times New Roman" panose="02020603050405020304" pitchFamily="18" charset="0"/>
                <a:cs typeface="Times New Roman" panose="02020603050405020304" pitchFamily="18" charset="0"/>
              </a:rPr>
              <a:t>i</a:t>
            </a:r>
            <a:r>
              <a:rPr lang="en-US" sz="2800" b="1" spc="-5" dirty="0">
                <a:latin typeface="Times New Roman" panose="02020603050405020304" pitchFamily="18" charset="0"/>
                <a:cs typeface="Times New Roman" panose="02020603050405020304" pitchFamily="18" charset="0"/>
              </a:rPr>
              <a:t>c</a:t>
            </a:r>
            <a:r>
              <a:rPr lang="en-US" sz="2800" b="1" dirty="0">
                <a:latin typeface="Times New Roman" panose="02020603050405020304" pitchFamily="18" charset="0"/>
                <a:cs typeface="Times New Roman" panose="02020603050405020304" pitchFamily="18" charset="0"/>
              </a:rPr>
              <a:t>e</a:t>
            </a:r>
            <a:r>
              <a:rPr lang="en-US" sz="2800" b="1" spc="-15" dirty="0">
                <a:latin typeface="Times New Roman" panose="02020603050405020304" pitchFamily="18" charset="0"/>
                <a:cs typeface="Times New Roman" panose="02020603050405020304" pitchFamily="18" charset="0"/>
              </a:rPr>
              <a:t> </a:t>
            </a:r>
            <a:r>
              <a:rPr lang="en-US" sz="2800" b="1" spc="-5" dirty="0">
                <a:latin typeface="Times New Roman" panose="02020603050405020304" pitchFamily="18" charset="0"/>
                <a:cs typeface="Times New Roman" panose="02020603050405020304" pitchFamily="18" charset="0"/>
              </a:rPr>
              <a:t>co</a:t>
            </a:r>
            <a:r>
              <a:rPr lang="en-US" sz="2800" b="1" spc="10" dirty="0">
                <a:latin typeface="Times New Roman" panose="02020603050405020304" pitchFamily="18" charset="0"/>
                <a:cs typeface="Times New Roman" panose="02020603050405020304" pitchFamily="18" charset="0"/>
              </a:rPr>
              <a:t>n</a:t>
            </a:r>
            <a:r>
              <a:rPr lang="en-US" sz="2800" b="1" spc="-25" dirty="0">
                <a:latin typeface="Times New Roman" panose="02020603050405020304" pitchFamily="18" charset="0"/>
                <a:cs typeface="Times New Roman" panose="02020603050405020304" pitchFamily="18" charset="0"/>
              </a:rPr>
              <a:t>t</a:t>
            </a:r>
            <a:r>
              <a:rPr lang="en-US" sz="2800" b="1" spc="30" dirty="0">
                <a:latin typeface="Times New Roman" panose="02020603050405020304" pitchFamily="18" charset="0"/>
                <a:cs typeface="Times New Roman" panose="02020603050405020304" pitchFamily="18" charset="0"/>
              </a:rPr>
              <a:t>r</a:t>
            </a:r>
            <a:r>
              <a:rPr lang="en-US" sz="2800" b="1" spc="5" dirty="0">
                <a:latin typeface="Times New Roman" panose="02020603050405020304" pitchFamily="18" charset="0"/>
                <a:cs typeface="Times New Roman" panose="02020603050405020304" pitchFamily="18" charset="0"/>
              </a:rPr>
              <a:t>o</a:t>
            </a:r>
            <a:r>
              <a:rPr lang="en-US" sz="2800" b="1" spc="-5" dirty="0">
                <a:latin typeface="Times New Roman" panose="02020603050405020304" pitchFamily="18" charset="0"/>
                <a:cs typeface="Times New Roman" panose="02020603050405020304" pitchFamily="18" charset="0"/>
              </a:rPr>
              <a:t>l</a:t>
            </a:r>
            <a:r>
              <a:rPr lang="en-US" sz="2800" b="1" spc="-70" dirty="0">
                <a:latin typeface="Times New Roman" panose="02020603050405020304" pitchFamily="18" charset="0"/>
                <a:cs typeface="Times New Roman" panose="02020603050405020304" pitchFamily="18" charset="0"/>
              </a:rPr>
              <a:t> </a:t>
            </a:r>
            <a:r>
              <a:rPr lang="en-US" sz="2800" b="1" spc="5" dirty="0">
                <a:latin typeface="Times New Roman" panose="02020603050405020304" pitchFamily="18" charset="0"/>
                <a:cs typeface="Times New Roman" panose="02020603050405020304" pitchFamily="18" charset="0"/>
              </a:rPr>
              <a:t>d</a:t>
            </a:r>
            <a:r>
              <a:rPr lang="en-US" sz="2800" b="1" spc="-10" dirty="0">
                <a:latin typeface="Times New Roman" panose="02020603050405020304" pitchFamily="18" charset="0"/>
                <a:cs typeface="Times New Roman" panose="02020603050405020304" pitchFamily="18" charset="0"/>
              </a:rPr>
              <a:t>e</a:t>
            </a:r>
            <a:r>
              <a:rPr lang="en-US" sz="2800" b="1" spc="-30" dirty="0">
                <a:latin typeface="Times New Roman" panose="02020603050405020304" pitchFamily="18" charset="0"/>
                <a:cs typeface="Times New Roman" panose="02020603050405020304" pitchFamily="18" charset="0"/>
              </a:rPr>
              <a:t>v</a:t>
            </a:r>
            <a:r>
              <a:rPr lang="en-US" sz="2800" b="1" dirty="0">
                <a:latin typeface="Times New Roman" panose="02020603050405020304" pitchFamily="18" charset="0"/>
                <a:cs typeface="Times New Roman" panose="02020603050405020304" pitchFamily="18" charset="0"/>
              </a:rPr>
              <a:t>i</a:t>
            </a:r>
            <a:r>
              <a:rPr lang="en-US" sz="2800" b="1" spc="-5" dirty="0">
                <a:latin typeface="Times New Roman" panose="02020603050405020304" pitchFamily="18" charset="0"/>
                <a:cs typeface="Times New Roman" panose="02020603050405020304" pitchFamily="18" charset="0"/>
              </a:rPr>
              <a:t>c</a:t>
            </a:r>
            <a:r>
              <a:rPr lang="en-US" sz="2800" b="1" spc="-15" dirty="0">
                <a:latin typeface="Times New Roman" panose="02020603050405020304" pitchFamily="18" charset="0"/>
                <a:cs typeface="Times New Roman" panose="02020603050405020304" pitchFamily="18" charset="0"/>
              </a:rPr>
              <a:t>e</a:t>
            </a:r>
            <a:r>
              <a:rPr lang="en-US" sz="2800" b="1" spc="25" dirty="0">
                <a:latin typeface="Times New Roman" panose="02020603050405020304" pitchFamily="18" charset="0"/>
                <a:cs typeface="Times New Roman" panose="02020603050405020304" pitchFamily="18" charset="0"/>
              </a:rPr>
              <a:t>s</a:t>
            </a:r>
            <a:r>
              <a:rPr lang="en-US" sz="2800" b="1"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12700" marR="5080">
              <a:lnSpc>
                <a:spcPct val="102000"/>
              </a:lnSpc>
            </a:pPr>
            <a:endParaRPr sz="2800" dirty="0">
              <a:latin typeface="Calibri" panose="020F0502020204030204"/>
              <a:cs typeface="Calibri" panose="020F0502020204030204"/>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0512" y="699771"/>
            <a:ext cx="16535400" cy="738215"/>
          </a:xfrm>
          <a:prstGeom prst="rect">
            <a:avLst/>
          </a:prstGeom>
        </p:spPr>
        <p:txBody>
          <a:bodyPr vert="horz" wrap="square" lIns="0" tIns="0" rIns="0" bIns="0" rtlCol="0">
            <a:spAutoFit/>
          </a:bodyPr>
          <a:lstStyle/>
          <a:p>
            <a:pPr marL="12700" marR="337185" algn="just">
              <a:lnSpc>
                <a:spcPct val="102000"/>
              </a:lnSpc>
            </a:pPr>
            <a:endParaRPr sz="2350" dirty="0">
              <a:latin typeface="Times New Roman" panose="02020603050405020304"/>
              <a:cs typeface="Times New Roman" panose="02020603050405020304"/>
            </a:endParaRPr>
          </a:p>
          <a:p>
            <a:pPr marL="12700" algn="just"/>
            <a:r>
              <a:rPr lang="en-US" sz="2400" b="1" spc="-10" dirty="0" smtClean="0">
                <a:latin typeface="Times New Roman" panose="02020603050405020304" pitchFamily="18" charset="0"/>
                <a:cs typeface="Times New Roman" panose="02020603050405020304" pitchFamily="18" charset="0"/>
              </a:rPr>
              <a:t>                                                                                    </a:t>
            </a:r>
            <a:r>
              <a:rPr sz="2400" b="1" spc="-10" dirty="0" smtClean="0">
                <a:latin typeface="Times New Roman" panose="02020603050405020304" pitchFamily="18" charset="0"/>
                <a:cs typeface="Times New Roman" panose="02020603050405020304" pitchFamily="18" charset="0"/>
              </a:rPr>
              <a:t>S</a:t>
            </a:r>
            <a:r>
              <a:rPr sz="2400" b="1" spc="25" dirty="0" smtClean="0">
                <a:latin typeface="Times New Roman" panose="02020603050405020304" pitchFamily="18" charset="0"/>
                <a:cs typeface="Times New Roman" panose="02020603050405020304" pitchFamily="18" charset="0"/>
              </a:rPr>
              <a:t>Y</a:t>
            </a:r>
            <a:r>
              <a:rPr sz="2400" b="1" spc="-10" dirty="0" smtClean="0">
                <a:latin typeface="Times New Roman" panose="02020603050405020304" pitchFamily="18" charset="0"/>
                <a:cs typeface="Times New Roman" panose="02020603050405020304" pitchFamily="18" charset="0"/>
              </a:rPr>
              <a:t>S</a:t>
            </a:r>
            <a:r>
              <a:rPr sz="2400" b="1" spc="10" dirty="0" smtClean="0">
                <a:latin typeface="Times New Roman" panose="02020603050405020304" pitchFamily="18" charset="0"/>
                <a:cs typeface="Times New Roman" panose="02020603050405020304" pitchFamily="18" charset="0"/>
              </a:rPr>
              <a:t>T</a:t>
            </a:r>
            <a:r>
              <a:rPr sz="2400" b="1" spc="25" dirty="0" smtClean="0">
                <a:latin typeface="Times New Roman" panose="02020603050405020304" pitchFamily="18" charset="0"/>
                <a:cs typeface="Times New Roman" panose="02020603050405020304" pitchFamily="18" charset="0"/>
              </a:rPr>
              <a:t>E</a:t>
            </a:r>
            <a:r>
              <a:rPr sz="2400" b="1" dirty="0" smtClean="0">
                <a:latin typeface="Times New Roman" panose="02020603050405020304" pitchFamily="18" charset="0"/>
                <a:cs typeface="Times New Roman" panose="02020603050405020304" pitchFamily="18" charset="0"/>
              </a:rPr>
              <a:t>M</a:t>
            </a:r>
            <a:r>
              <a:rPr sz="2400" b="1" spc="-75" dirty="0" smtClean="0">
                <a:latin typeface="Times New Roman" panose="02020603050405020304" pitchFamily="18" charset="0"/>
                <a:cs typeface="Times New Roman" panose="02020603050405020304" pitchFamily="18" charset="0"/>
              </a:rPr>
              <a:t> </a:t>
            </a:r>
            <a:r>
              <a:rPr sz="2400" b="1" spc="-15" dirty="0">
                <a:latin typeface="Times New Roman" panose="02020603050405020304" pitchFamily="18" charset="0"/>
                <a:cs typeface="Times New Roman" panose="02020603050405020304" pitchFamily="18" charset="0"/>
              </a:rPr>
              <a:t>D</a:t>
            </a:r>
            <a:r>
              <a:rPr sz="2400" b="1" spc="25" dirty="0">
                <a:latin typeface="Times New Roman" panose="02020603050405020304" pitchFamily="18" charset="0"/>
                <a:cs typeface="Times New Roman" panose="02020603050405020304" pitchFamily="18" charset="0"/>
              </a:rPr>
              <a:t>E</a:t>
            </a:r>
            <a:r>
              <a:rPr sz="2400" b="1" spc="-10" dirty="0">
                <a:latin typeface="Times New Roman" panose="02020603050405020304" pitchFamily="18" charset="0"/>
                <a:cs typeface="Times New Roman" panose="02020603050405020304" pitchFamily="18" charset="0"/>
              </a:rPr>
              <a:t>S</a:t>
            </a:r>
            <a:r>
              <a:rPr sz="2400" b="1" spc="20" dirty="0">
                <a:latin typeface="Times New Roman" panose="02020603050405020304" pitchFamily="18" charset="0"/>
                <a:cs typeface="Times New Roman" panose="02020603050405020304" pitchFamily="18" charset="0"/>
              </a:rPr>
              <a:t>I</a:t>
            </a:r>
            <a:r>
              <a:rPr sz="2400" b="1" spc="-30" dirty="0">
                <a:latin typeface="Times New Roman" panose="02020603050405020304" pitchFamily="18" charset="0"/>
                <a:cs typeface="Times New Roman" panose="02020603050405020304" pitchFamily="18" charset="0"/>
              </a:rPr>
              <a:t>G</a:t>
            </a:r>
            <a:r>
              <a:rPr sz="2400" b="1" dirty="0">
                <a:latin typeface="Times New Roman" panose="02020603050405020304" pitchFamily="18" charset="0"/>
                <a:cs typeface="Times New Roman" panose="02020603050405020304" pitchFamily="18" charset="0"/>
              </a:rPr>
              <a:t>N</a:t>
            </a:r>
            <a:r>
              <a:rPr sz="2400" b="1" spc="-85" dirty="0">
                <a:latin typeface="Times New Roman" panose="02020603050405020304" pitchFamily="18" charset="0"/>
                <a:cs typeface="Times New Roman" panose="02020603050405020304" pitchFamily="18" charset="0"/>
              </a:rPr>
              <a:t> </a:t>
            </a:r>
            <a:r>
              <a:rPr sz="2400" b="1" spc="-30" dirty="0">
                <a:latin typeface="Times New Roman" panose="02020603050405020304" pitchFamily="18" charset="0"/>
                <a:cs typeface="Times New Roman" panose="02020603050405020304" pitchFamily="18" charset="0"/>
              </a:rPr>
              <a:t>A</a:t>
            </a:r>
            <a:r>
              <a:rPr sz="2400" b="1" dirty="0">
                <a:latin typeface="Times New Roman" panose="02020603050405020304" pitchFamily="18" charset="0"/>
                <a:cs typeface="Times New Roman" panose="02020603050405020304" pitchFamily="18" charset="0"/>
              </a:rPr>
              <a:t>ND</a:t>
            </a:r>
            <a:r>
              <a:rPr sz="2400" b="1" spc="-20" dirty="0">
                <a:latin typeface="Times New Roman" panose="02020603050405020304" pitchFamily="18" charset="0"/>
                <a:cs typeface="Times New Roman" panose="02020603050405020304" pitchFamily="18" charset="0"/>
              </a:rPr>
              <a:t> </a:t>
            </a:r>
            <a:r>
              <a:rPr sz="2400" b="1" spc="20" dirty="0" smtClean="0">
                <a:latin typeface="Times New Roman" panose="02020603050405020304" pitchFamily="18" charset="0"/>
                <a:cs typeface="Times New Roman" panose="02020603050405020304" pitchFamily="18" charset="0"/>
              </a:rPr>
              <a:t>I</a:t>
            </a:r>
            <a:r>
              <a:rPr sz="2400" b="1" dirty="0" smtClean="0">
                <a:latin typeface="Times New Roman" panose="02020603050405020304" pitchFamily="18" charset="0"/>
                <a:cs typeface="Times New Roman" panose="02020603050405020304" pitchFamily="18" charset="0"/>
              </a:rPr>
              <a:t>MP</a:t>
            </a:r>
            <a:r>
              <a:rPr sz="2400" b="1" spc="35" dirty="0" smtClean="0">
                <a:latin typeface="Times New Roman" panose="02020603050405020304" pitchFamily="18" charset="0"/>
                <a:cs typeface="Times New Roman" panose="02020603050405020304" pitchFamily="18" charset="0"/>
              </a:rPr>
              <a:t>L</a:t>
            </a:r>
            <a:r>
              <a:rPr sz="2400" b="1" spc="25" dirty="0" smtClean="0">
                <a:latin typeface="Times New Roman" panose="02020603050405020304" pitchFamily="18" charset="0"/>
                <a:cs typeface="Times New Roman" panose="02020603050405020304" pitchFamily="18" charset="0"/>
              </a:rPr>
              <a:t>E</a:t>
            </a:r>
            <a:r>
              <a:rPr sz="2400" b="1" dirty="0" smtClean="0">
                <a:latin typeface="Times New Roman" panose="02020603050405020304" pitchFamily="18" charset="0"/>
                <a:cs typeface="Times New Roman" panose="02020603050405020304" pitchFamily="18" charset="0"/>
              </a:rPr>
              <a:t>M</a:t>
            </a:r>
            <a:r>
              <a:rPr sz="2400" b="1" spc="30" dirty="0" smtClean="0">
                <a:latin typeface="Times New Roman" panose="02020603050405020304" pitchFamily="18" charset="0"/>
                <a:cs typeface="Times New Roman" panose="02020603050405020304" pitchFamily="18" charset="0"/>
              </a:rPr>
              <a:t>E</a:t>
            </a:r>
            <a:r>
              <a:rPr sz="2400" b="1" dirty="0" smtClean="0">
                <a:latin typeface="Times New Roman" panose="02020603050405020304" pitchFamily="18" charset="0"/>
                <a:cs typeface="Times New Roman" panose="02020603050405020304" pitchFamily="18" charset="0"/>
              </a:rPr>
              <a:t>NT</a:t>
            </a:r>
            <a:r>
              <a:rPr sz="2400" b="1" spc="-30" dirty="0" smtClean="0">
                <a:latin typeface="Times New Roman" panose="02020603050405020304" pitchFamily="18" charset="0"/>
                <a:cs typeface="Times New Roman" panose="02020603050405020304" pitchFamily="18" charset="0"/>
              </a:rPr>
              <a:t>A</a:t>
            </a:r>
            <a:r>
              <a:rPr sz="2400" b="1" spc="10" dirty="0" smtClean="0">
                <a:latin typeface="Times New Roman" panose="02020603050405020304" pitchFamily="18" charset="0"/>
                <a:cs typeface="Times New Roman" panose="02020603050405020304" pitchFamily="18" charset="0"/>
              </a:rPr>
              <a:t>T</a:t>
            </a:r>
            <a:r>
              <a:rPr sz="2400" b="1" spc="20" dirty="0" smtClean="0">
                <a:latin typeface="Times New Roman" panose="02020603050405020304" pitchFamily="18" charset="0"/>
                <a:cs typeface="Times New Roman" panose="02020603050405020304" pitchFamily="18" charset="0"/>
              </a:rPr>
              <a:t>I</a:t>
            </a:r>
            <a:r>
              <a:rPr sz="2400" b="1" spc="25" dirty="0" smtClean="0">
                <a:latin typeface="Times New Roman" panose="02020603050405020304" pitchFamily="18" charset="0"/>
                <a:cs typeface="Times New Roman" panose="02020603050405020304" pitchFamily="18" charset="0"/>
              </a:rPr>
              <a:t>O</a:t>
            </a:r>
            <a:r>
              <a:rPr sz="2400" b="1" dirty="0" smtClean="0">
                <a:latin typeface="Times New Roman" panose="02020603050405020304" pitchFamily="18" charset="0"/>
                <a:cs typeface="Times New Roman" panose="02020603050405020304" pitchFamily="18" charset="0"/>
              </a:rPr>
              <a:t>N</a:t>
            </a:r>
            <a:endParaRPr sz="24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6864346" y="4041608"/>
            <a:ext cx="74930" cy="149225"/>
          </a:xfrm>
          <a:prstGeom prst="rect">
            <a:avLst/>
          </a:prstGeom>
        </p:spPr>
        <p:txBody>
          <a:bodyPr vert="horz" wrap="square" lIns="0" tIns="0" rIns="0" bIns="0" rtlCol="0">
            <a:spAutoFit/>
          </a:bodyPr>
          <a:lstStyle/>
          <a:p>
            <a:pPr marL="12700"/>
            <a:r>
              <a:rPr sz="950" spc="5" dirty="0">
                <a:latin typeface="Calibri" panose="020F0502020204030204"/>
                <a:cs typeface="Calibri" panose="020F0502020204030204"/>
              </a:rPr>
              <a:t>z</a:t>
            </a:r>
            <a:endParaRPr sz="950">
              <a:latin typeface="Calibri" panose="020F0502020204030204"/>
              <a:cs typeface="Calibri" panose="020F0502020204030204"/>
            </a:endParaRPr>
          </a:p>
        </p:txBody>
      </p:sp>
      <p:pic>
        <p:nvPicPr>
          <p:cNvPr id="6" name="image2.png"/>
          <p:cNvPicPr/>
          <p:nvPr/>
        </p:nvPicPr>
        <p:blipFill>
          <a:blip r:embed="rId3" cstate="print"/>
          <a:stretch>
            <a:fillRect/>
          </a:stretch>
        </p:blipFill>
        <p:spPr>
          <a:xfrm>
            <a:off x="595312" y="3522662"/>
            <a:ext cx="8458200" cy="5791200"/>
          </a:xfrm>
          <a:prstGeom prst="rect">
            <a:avLst/>
          </a:prstGeom>
        </p:spPr>
      </p:pic>
      <p:pic>
        <p:nvPicPr>
          <p:cNvPr id="7" name="image3.png"/>
          <p:cNvPicPr/>
          <p:nvPr/>
        </p:nvPicPr>
        <p:blipFill>
          <a:blip r:embed="rId4" cstate="print"/>
          <a:stretch>
            <a:fillRect/>
          </a:stretch>
        </p:blipFill>
        <p:spPr>
          <a:xfrm>
            <a:off x="10120312" y="3522662"/>
            <a:ext cx="7620000" cy="5562600"/>
          </a:xfrm>
          <a:prstGeom prst="rect">
            <a:avLst/>
          </a:prstGeom>
        </p:spPr>
      </p:pic>
      <p:sp>
        <p:nvSpPr>
          <p:cNvPr id="8" name="Rectangle 7"/>
          <p:cNvSpPr/>
          <p:nvPr/>
        </p:nvSpPr>
        <p:spPr>
          <a:xfrm>
            <a:off x="2799787" y="9540875"/>
            <a:ext cx="4049250" cy="400110"/>
          </a:xfrm>
          <a:prstGeom prst="rect">
            <a:avLst/>
          </a:prstGeom>
        </p:spPr>
        <p:txBody>
          <a:bodyPr wrap="none">
            <a:spAutoFit/>
          </a:bodyPr>
          <a:lstStyle/>
          <a:p>
            <a:r>
              <a:rPr lang="en-US" sz="2000" i="1" dirty="0">
                <a:latin typeface="Times New Roman" panose="02020603050405020304" pitchFamily="18" charset="0"/>
                <a:ea typeface="Times New Roman" panose="02020603050405020304" pitchFamily="18" charset="0"/>
              </a:rPr>
              <a:t> </a:t>
            </a:r>
            <a:r>
              <a:rPr lang="en-US" i="1" dirty="0">
                <a:latin typeface="Times New Roman" panose="02020603050405020304" pitchFamily="18" charset="0"/>
                <a:ea typeface="Times New Roman" panose="02020603050405020304" pitchFamily="18" charset="0"/>
              </a:rPr>
              <a:t>Figure.1 Workflow of the Smart Assistant</a:t>
            </a:r>
            <a:endParaRPr lang="en-US" dirty="0"/>
          </a:p>
        </p:txBody>
      </p:sp>
      <p:sp>
        <p:nvSpPr>
          <p:cNvPr id="9" name="Rectangle 8"/>
          <p:cNvSpPr/>
          <p:nvPr/>
        </p:nvSpPr>
        <p:spPr>
          <a:xfrm>
            <a:off x="12177712" y="9356209"/>
            <a:ext cx="3728713" cy="369332"/>
          </a:xfrm>
          <a:prstGeom prst="rect">
            <a:avLst/>
          </a:prstGeom>
        </p:spPr>
        <p:txBody>
          <a:bodyPr wrap="none">
            <a:spAutoFit/>
          </a:bodyPr>
          <a:lstStyle/>
          <a:p>
            <a:r>
              <a:rPr lang="en-US" i="1" dirty="0">
                <a:latin typeface="Times New Roman" panose="02020603050405020304" pitchFamily="18" charset="0"/>
                <a:cs typeface="Times New Roman" panose="02020603050405020304" pitchFamily="18" charset="0"/>
              </a:rPr>
              <a:t>Figure2. API calls of V.E.R.O.N.I.C.A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43713" y="320675"/>
            <a:ext cx="5398135" cy="400050"/>
          </a:xfrm>
          <a:prstGeom prst="rect">
            <a:avLst/>
          </a:prstGeom>
        </p:spPr>
        <p:txBody>
          <a:bodyPr vert="horz" wrap="square" lIns="0" tIns="0" rIns="0" bIns="0" rtlCol="0">
            <a:spAutoFit/>
          </a:bodyPr>
          <a:lstStyle/>
          <a:p>
            <a:pPr marL="12700"/>
            <a:r>
              <a:rPr sz="2600" b="1" spc="35" dirty="0">
                <a:solidFill>
                  <a:srgbClr val="C45910"/>
                </a:solidFill>
                <a:latin typeface="Calibri" panose="020F0502020204030204"/>
                <a:cs typeface="Calibri" panose="020F0502020204030204"/>
              </a:rPr>
              <a:t>P</a:t>
            </a:r>
            <a:r>
              <a:rPr sz="2600" b="1" spc="-30" dirty="0">
                <a:solidFill>
                  <a:srgbClr val="C45910"/>
                </a:solidFill>
                <a:latin typeface="Calibri" panose="020F0502020204030204"/>
                <a:cs typeface="Calibri" panose="020F0502020204030204"/>
              </a:rPr>
              <a:t>r</a:t>
            </a:r>
            <a:r>
              <a:rPr sz="2600" b="1" spc="10" dirty="0">
                <a:solidFill>
                  <a:srgbClr val="C45910"/>
                </a:solidFill>
                <a:latin typeface="Calibri" panose="020F0502020204030204"/>
                <a:cs typeface="Calibri" panose="020F0502020204030204"/>
              </a:rPr>
              <a:t>opos</a:t>
            </a:r>
            <a:r>
              <a:rPr sz="2600" b="1" spc="40" dirty="0">
                <a:solidFill>
                  <a:srgbClr val="C45910"/>
                </a:solidFill>
                <a:latin typeface="Calibri" panose="020F0502020204030204"/>
                <a:cs typeface="Calibri" panose="020F0502020204030204"/>
              </a:rPr>
              <a:t>e</a:t>
            </a:r>
            <a:r>
              <a:rPr sz="2600" b="1" dirty="0">
                <a:solidFill>
                  <a:srgbClr val="C45910"/>
                </a:solidFill>
                <a:latin typeface="Calibri" panose="020F0502020204030204"/>
                <a:cs typeface="Calibri" panose="020F0502020204030204"/>
              </a:rPr>
              <a:t>d</a:t>
            </a:r>
            <a:r>
              <a:rPr sz="2600" b="1" spc="-265" dirty="0">
                <a:solidFill>
                  <a:srgbClr val="C45910"/>
                </a:solidFill>
                <a:latin typeface="Times New Roman" panose="02020603050405020304"/>
                <a:cs typeface="Times New Roman" panose="02020603050405020304"/>
              </a:rPr>
              <a:t> </a:t>
            </a:r>
            <a:r>
              <a:rPr sz="2600" b="1" spc="45" dirty="0">
                <a:solidFill>
                  <a:srgbClr val="C45910"/>
                </a:solidFill>
                <a:latin typeface="Calibri" panose="020F0502020204030204"/>
                <a:cs typeface="Calibri" panose="020F0502020204030204"/>
              </a:rPr>
              <a:t>M</a:t>
            </a:r>
            <a:r>
              <a:rPr sz="2600" b="1" spc="10" dirty="0">
                <a:solidFill>
                  <a:srgbClr val="C45910"/>
                </a:solidFill>
                <a:latin typeface="Calibri" panose="020F0502020204030204"/>
                <a:cs typeface="Calibri" panose="020F0502020204030204"/>
              </a:rPr>
              <a:t>od</a:t>
            </a:r>
            <a:r>
              <a:rPr sz="2600" b="1" spc="35" dirty="0">
                <a:solidFill>
                  <a:srgbClr val="C45910"/>
                </a:solidFill>
                <a:latin typeface="Calibri" panose="020F0502020204030204"/>
                <a:cs typeface="Calibri" panose="020F0502020204030204"/>
              </a:rPr>
              <a:t>e</a:t>
            </a:r>
            <a:r>
              <a:rPr sz="2600" b="1" dirty="0">
                <a:solidFill>
                  <a:srgbClr val="C45910"/>
                </a:solidFill>
                <a:latin typeface="Calibri" panose="020F0502020204030204"/>
                <a:cs typeface="Calibri" panose="020F0502020204030204"/>
              </a:rPr>
              <a:t>l</a:t>
            </a:r>
            <a:r>
              <a:rPr sz="2600" b="1" spc="-175" dirty="0">
                <a:solidFill>
                  <a:srgbClr val="C45910"/>
                </a:solidFill>
                <a:latin typeface="Times New Roman" panose="02020603050405020304"/>
                <a:cs typeface="Times New Roman" panose="02020603050405020304"/>
              </a:rPr>
              <a:t> </a:t>
            </a:r>
            <a:r>
              <a:rPr sz="2600" b="1" spc="10" dirty="0">
                <a:solidFill>
                  <a:srgbClr val="C45910"/>
                </a:solidFill>
                <a:latin typeface="Calibri" panose="020F0502020204030204"/>
                <a:cs typeface="Calibri" panose="020F0502020204030204"/>
              </a:rPr>
              <a:t>o</a:t>
            </a:r>
            <a:r>
              <a:rPr sz="2600" b="1" spc="5" dirty="0">
                <a:solidFill>
                  <a:srgbClr val="C45910"/>
                </a:solidFill>
                <a:latin typeface="Calibri" panose="020F0502020204030204"/>
                <a:cs typeface="Calibri" panose="020F0502020204030204"/>
              </a:rPr>
              <a:t>f</a:t>
            </a:r>
            <a:r>
              <a:rPr sz="2600" b="1" spc="-100" dirty="0">
                <a:solidFill>
                  <a:srgbClr val="C45910"/>
                </a:solidFill>
                <a:latin typeface="Times New Roman" panose="02020603050405020304"/>
                <a:cs typeface="Times New Roman" panose="02020603050405020304"/>
              </a:rPr>
              <a:t> </a:t>
            </a:r>
            <a:r>
              <a:rPr sz="2600" b="1" spc="30" dirty="0">
                <a:solidFill>
                  <a:srgbClr val="C45910"/>
                </a:solidFill>
                <a:latin typeface="Calibri" panose="020F0502020204030204"/>
                <a:cs typeface="Calibri" panose="020F0502020204030204"/>
              </a:rPr>
              <a:t>S</a:t>
            </a:r>
            <a:r>
              <a:rPr sz="2600" b="1" spc="-20" dirty="0">
                <a:solidFill>
                  <a:srgbClr val="C45910"/>
                </a:solidFill>
                <a:latin typeface="Calibri" panose="020F0502020204030204"/>
                <a:cs typeface="Calibri" panose="020F0502020204030204"/>
              </a:rPr>
              <a:t>m</a:t>
            </a:r>
            <a:r>
              <a:rPr sz="2600" b="1" spc="-25" dirty="0">
                <a:solidFill>
                  <a:srgbClr val="C45910"/>
                </a:solidFill>
                <a:latin typeface="Calibri" panose="020F0502020204030204"/>
                <a:cs typeface="Calibri" panose="020F0502020204030204"/>
              </a:rPr>
              <a:t>a</a:t>
            </a:r>
            <a:r>
              <a:rPr sz="2600" b="1" spc="-30" dirty="0">
                <a:solidFill>
                  <a:srgbClr val="C45910"/>
                </a:solidFill>
                <a:latin typeface="Calibri" panose="020F0502020204030204"/>
                <a:cs typeface="Calibri" panose="020F0502020204030204"/>
              </a:rPr>
              <a:t>r</a:t>
            </a:r>
            <a:r>
              <a:rPr sz="2600" b="1" dirty="0">
                <a:solidFill>
                  <a:srgbClr val="C45910"/>
                </a:solidFill>
                <a:latin typeface="Calibri" panose="020F0502020204030204"/>
                <a:cs typeface="Calibri" panose="020F0502020204030204"/>
              </a:rPr>
              <a:t>t</a:t>
            </a:r>
            <a:r>
              <a:rPr sz="2600" b="1" spc="-60" dirty="0">
                <a:solidFill>
                  <a:srgbClr val="C45910"/>
                </a:solidFill>
                <a:latin typeface="Times New Roman" panose="02020603050405020304"/>
                <a:cs typeface="Times New Roman" panose="02020603050405020304"/>
              </a:rPr>
              <a:t> </a:t>
            </a:r>
            <a:r>
              <a:rPr sz="2600" b="1" spc="-5" dirty="0">
                <a:solidFill>
                  <a:srgbClr val="C45910"/>
                </a:solidFill>
                <a:latin typeface="Calibri" panose="020F0502020204030204"/>
                <a:cs typeface="Calibri" panose="020F0502020204030204"/>
              </a:rPr>
              <a:t>A</a:t>
            </a:r>
            <a:r>
              <a:rPr sz="2600" b="1" spc="10" dirty="0">
                <a:solidFill>
                  <a:srgbClr val="C45910"/>
                </a:solidFill>
                <a:latin typeface="Calibri" panose="020F0502020204030204"/>
                <a:cs typeface="Calibri" panose="020F0502020204030204"/>
              </a:rPr>
              <a:t>s</a:t>
            </a:r>
            <a:r>
              <a:rPr sz="2600" b="1" spc="15" dirty="0">
                <a:solidFill>
                  <a:srgbClr val="C45910"/>
                </a:solidFill>
                <a:latin typeface="Calibri" panose="020F0502020204030204"/>
                <a:cs typeface="Calibri" panose="020F0502020204030204"/>
              </a:rPr>
              <a:t>s</a:t>
            </a:r>
            <a:r>
              <a:rPr sz="2600" b="1" spc="25" dirty="0">
                <a:solidFill>
                  <a:srgbClr val="C45910"/>
                </a:solidFill>
                <a:latin typeface="Calibri" panose="020F0502020204030204"/>
                <a:cs typeface="Calibri" panose="020F0502020204030204"/>
              </a:rPr>
              <a:t>i</a:t>
            </a:r>
            <a:r>
              <a:rPr sz="2600" b="1" dirty="0">
                <a:solidFill>
                  <a:srgbClr val="C45910"/>
                </a:solidFill>
                <a:latin typeface="Calibri" panose="020F0502020204030204"/>
                <a:cs typeface="Calibri" panose="020F0502020204030204"/>
              </a:rPr>
              <a:t>st</a:t>
            </a:r>
            <a:r>
              <a:rPr sz="2600" b="1" spc="-30" dirty="0">
                <a:solidFill>
                  <a:srgbClr val="C45910"/>
                </a:solidFill>
                <a:latin typeface="Calibri" panose="020F0502020204030204"/>
                <a:cs typeface="Calibri" panose="020F0502020204030204"/>
              </a:rPr>
              <a:t>a</a:t>
            </a:r>
            <a:r>
              <a:rPr sz="2600" b="1" spc="10" dirty="0">
                <a:solidFill>
                  <a:srgbClr val="C45910"/>
                </a:solidFill>
                <a:latin typeface="Calibri" panose="020F0502020204030204"/>
                <a:cs typeface="Calibri" panose="020F0502020204030204"/>
              </a:rPr>
              <a:t>n</a:t>
            </a:r>
            <a:r>
              <a:rPr sz="2600" b="1" dirty="0">
                <a:solidFill>
                  <a:srgbClr val="C45910"/>
                </a:solidFill>
                <a:latin typeface="Calibri" panose="020F0502020204030204"/>
                <a:cs typeface="Calibri" panose="020F0502020204030204"/>
              </a:rPr>
              <a:t>t</a:t>
            </a:r>
            <a:endParaRPr sz="2600">
              <a:latin typeface="Calibri" panose="020F0502020204030204"/>
              <a:cs typeface="Calibri" panose="020F0502020204030204"/>
            </a:endParaRPr>
          </a:p>
        </p:txBody>
      </p:sp>
      <p:sp>
        <p:nvSpPr>
          <p:cNvPr id="3" name="object 3"/>
          <p:cNvSpPr txBox="1"/>
          <p:nvPr/>
        </p:nvSpPr>
        <p:spPr>
          <a:xfrm>
            <a:off x="519112" y="1463675"/>
            <a:ext cx="18364199" cy="1589153"/>
          </a:xfrm>
          <a:prstGeom prst="rect">
            <a:avLst/>
          </a:prstGeom>
        </p:spPr>
        <p:txBody>
          <a:bodyPr vert="horz" wrap="square" lIns="0" tIns="0" rIns="0" bIns="0" rtlCol="0">
            <a:spAutoFit/>
          </a:bodyPr>
          <a:lstStyle/>
          <a:p>
            <a:pPr marL="12700" marR="5080" indent="47625">
              <a:lnSpc>
                <a:spcPct val="101000"/>
              </a:lnSpc>
            </a:pPr>
            <a:r>
              <a:rPr sz="2800" spc="5" dirty="0" smtClean="0">
                <a:latin typeface="Times New Roman" panose="02020603050405020304" pitchFamily="18" charset="0"/>
                <a:cs typeface="Times New Roman" panose="02020603050405020304" pitchFamily="18" charset="0"/>
              </a:rPr>
              <a:t>Th</a:t>
            </a:r>
            <a:r>
              <a:rPr sz="2800" dirty="0" smtClean="0">
                <a:latin typeface="Times New Roman" panose="02020603050405020304" pitchFamily="18" charset="0"/>
                <a:cs typeface="Times New Roman" panose="02020603050405020304" pitchFamily="18" charset="0"/>
              </a:rPr>
              <a:t>e</a:t>
            </a:r>
            <a:r>
              <a:rPr sz="2800" spc="-10" dirty="0" smtClean="0">
                <a:latin typeface="Times New Roman" panose="02020603050405020304" pitchFamily="18" charset="0"/>
                <a:cs typeface="Times New Roman" panose="02020603050405020304" pitchFamily="18" charset="0"/>
              </a:rPr>
              <a:t> </a:t>
            </a:r>
            <a:r>
              <a:rPr sz="2800" spc="35" dirty="0">
                <a:latin typeface="Times New Roman" panose="02020603050405020304" pitchFamily="18" charset="0"/>
                <a:cs typeface="Times New Roman" panose="02020603050405020304" pitchFamily="18" charset="0"/>
              </a:rPr>
              <a:t>m</a:t>
            </a:r>
            <a:r>
              <a:rPr sz="2800" spc="5" dirty="0">
                <a:latin typeface="Times New Roman" panose="02020603050405020304" pitchFamily="18" charset="0"/>
                <a:cs typeface="Times New Roman" panose="02020603050405020304" pitchFamily="18" charset="0"/>
              </a:rPr>
              <a:t>od</a:t>
            </a:r>
            <a:r>
              <a:rPr sz="2800" spc="-10" dirty="0">
                <a:latin typeface="Times New Roman" panose="02020603050405020304" pitchFamily="18" charset="0"/>
                <a:cs typeface="Times New Roman" panose="02020603050405020304" pitchFamily="18" charset="0"/>
              </a:rPr>
              <a:t>e</a:t>
            </a:r>
            <a:r>
              <a:rPr sz="2800" spc="-5" dirty="0">
                <a:latin typeface="Times New Roman" panose="02020603050405020304" pitchFamily="18" charset="0"/>
                <a:cs typeface="Times New Roman" panose="02020603050405020304" pitchFamily="18" charset="0"/>
              </a:rPr>
              <a:t>l</a:t>
            </a:r>
            <a:r>
              <a:rPr sz="2800" spc="-14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co</a:t>
            </a:r>
            <a:r>
              <a:rPr sz="2800" spc="10" dirty="0">
                <a:latin typeface="Times New Roman" panose="02020603050405020304" pitchFamily="18" charset="0"/>
                <a:cs typeface="Times New Roman" panose="02020603050405020304" pitchFamily="18" charset="0"/>
              </a:rPr>
              <a:t>n</a:t>
            </a:r>
            <a:r>
              <a:rPr sz="2800" spc="25" dirty="0">
                <a:latin typeface="Times New Roman" panose="02020603050405020304" pitchFamily="18" charset="0"/>
                <a:cs typeface="Times New Roman" panose="02020603050405020304" pitchFamily="18" charset="0"/>
              </a:rPr>
              <a:t>s</a:t>
            </a:r>
            <a:r>
              <a:rPr sz="2800" dirty="0">
                <a:latin typeface="Times New Roman" panose="02020603050405020304" pitchFamily="18" charset="0"/>
                <a:cs typeface="Times New Roman" panose="02020603050405020304" pitchFamily="18" charset="0"/>
              </a:rPr>
              <a:t>i</a:t>
            </a:r>
            <a:r>
              <a:rPr sz="2800" spc="25" dirty="0">
                <a:latin typeface="Times New Roman" panose="02020603050405020304" pitchFamily="18" charset="0"/>
                <a:cs typeface="Times New Roman" panose="02020603050405020304" pitchFamily="18" charset="0"/>
              </a:rPr>
              <a:t>s</a:t>
            </a:r>
            <a:r>
              <a:rPr sz="2800" spc="-25" dirty="0">
                <a:latin typeface="Times New Roman" panose="02020603050405020304" pitchFamily="18" charset="0"/>
                <a:cs typeface="Times New Roman" panose="02020603050405020304" pitchFamily="18" charset="0"/>
              </a:rPr>
              <a:t>t</a:t>
            </a:r>
            <a:r>
              <a:rPr sz="2800" dirty="0">
                <a:latin typeface="Times New Roman" panose="02020603050405020304" pitchFamily="18" charset="0"/>
                <a:cs typeface="Times New Roman" panose="02020603050405020304" pitchFamily="18" charset="0"/>
              </a:rPr>
              <a:t>s</a:t>
            </a:r>
            <a:r>
              <a:rPr sz="2800" spc="-5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f</a:t>
            </a:r>
            <a:r>
              <a:rPr sz="2800" spc="-5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u</a:t>
            </a:r>
            <a:r>
              <a:rPr sz="2800" spc="25" dirty="0">
                <a:latin typeface="Times New Roman" panose="02020603050405020304" pitchFamily="18" charset="0"/>
                <a:cs typeface="Times New Roman" panose="02020603050405020304" pitchFamily="18" charset="0"/>
              </a:rPr>
              <a:t>s</a:t>
            </a:r>
            <a:r>
              <a:rPr sz="2800" spc="-10"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r</a:t>
            </a:r>
            <a:r>
              <a:rPr sz="2800" spc="-12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a:t>
            </a:r>
            <a:r>
              <a:rPr sz="2800" spc="5" dirty="0">
                <a:latin typeface="Times New Roman" panose="02020603050405020304" pitchFamily="18" charset="0"/>
                <a:cs typeface="Times New Roman" panose="02020603050405020304" pitchFamily="18" charset="0"/>
              </a:rPr>
              <a:t>npu</a:t>
            </a:r>
            <a:r>
              <a:rPr sz="2800" dirty="0">
                <a:latin typeface="Times New Roman" panose="02020603050405020304" pitchFamily="18" charset="0"/>
                <a:cs typeface="Times New Roman" panose="02020603050405020304" pitchFamily="18" charset="0"/>
              </a:rPr>
              <a:t>t</a:t>
            </a:r>
            <a:r>
              <a:rPr sz="2800" spc="-100"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t</a:t>
            </a:r>
            <a:r>
              <a:rPr sz="2800" spc="5" dirty="0">
                <a:latin typeface="Times New Roman" panose="02020603050405020304" pitchFamily="18" charset="0"/>
                <a:cs typeface="Times New Roman" panose="02020603050405020304" pitchFamily="18" charset="0"/>
              </a:rPr>
              <a:t>h</a:t>
            </a:r>
            <a:r>
              <a:rPr sz="2800" spc="30" dirty="0">
                <a:latin typeface="Times New Roman" panose="02020603050405020304" pitchFamily="18" charset="0"/>
                <a:cs typeface="Times New Roman" panose="02020603050405020304" pitchFamily="18" charset="0"/>
              </a:rPr>
              <a:t>r</a:t>
            </a:r>
            <a:r>
              <a:rPr sz="2800" spc="5" dirty="0">
                <a:latin typeface="Times New Roman" panose="02020603050405020304" pitchFamily="18" charset="0"/>
                <a:cs typeface="Times New Roman" panose="02020603050405020304" pitchFamily="18" charset="0"/>
              </a:rPr>
              <a:t>ou</a:t>
            </a:r>
            <a:r>
              <a:rPr sz="2800" spc="-30" dirty="0">
                <a:latin typeface="Times New Roman" panose="02020603050405020304" pitchFamily="18" charset="0"/>
                <a:cs typeface="Times New Roman" panose="02020603050405020304" pitchFamily="18" charset="0"/>
              </a:rPr>
              <a:t>g</a:t>
            </a:r>
            <a:r>
              <a:rPr sz="2800" dirty="0">
                <a:latin typeface="Times New Roman" panose="02020603050405020304" pitchFamily="18" charset="0"/>
                <a:cs typeface="Times New Roman" panose="02020603050405020304" pitchFamily="18" charset="0"/>
              </a:rPr>
              <a:t>h</a:t>
            </a:r>
            <a:r>
              <a:rPr sz="2800" spc="5" dirty="0">
                <a:latin typeface="Times New Roman" panose="02020603050405020304" pitchFamily="18" charset="0"/>
                <a:cs typeface="Times New Roman" panose="02020603050405020304" pitchFamily="18" charset="0"/>
              </a:rPr>
              <a:t> </a:t>
            </a:r>
            <a:r>
              <a:rPr sz="2800" spc="35" dirty="0">
                <a:latin typeface="Times New Roman" panose="02020603050405020304" pitchFamily="18" charset="0"/>
                <a:cs typeface="Times New Roman" panose="02020603050405020304" pitchFamily="18" charset="0"/>
              </a:rPr>
              <a:t>m</a:t>
            </a:r>
            <a:r>
              <a:rPr sz="2800" dirty="0">
                <a:latin typeface="Times New Roman" panose="02020603050405020304" pitchFamily="18" charset="0"/>
                <a:cs typeface="Times New Roman" panose="02020603050405020304" pitchFamily="18" charset="0"/>
              </a:rPr>
              <a:t>i</a:t>
            </a:r>
            <a:r>
              <a:rPr sz="2800" spc="-5" dirty="0">
                <a:latin typeface="Times New Roman" panose="02020603050405020304" pitchFamily="18" charset="0"/>
                <a:cs typeface="Times New Roman" panose="02020603050405020304" pitchFamily="18" charset="0"/>
              </a:rPr>
              <a:t>c</a:t>
            </a:r>
            <a:r>
              <a:rPr sz="2800" spc="25" dirty="0">
                <a:latin typeface="Times New Roman" panose="02020603050405020304" pitchFamily="18" charset="0"/>
                <a:cs typeface="Times New Roman" panose="02020603050405020304" pitchFamily="18" charset="0"/>
              </a:rPr>
              <a:t>r</a:t>
            </a:r>
            <a:r>
              <a:rPr sz="2800" spc="5" dirty="0">
                <a:latin typeface="Times New Roman" panose="02020603050405020304" pitchFamily="18" charset="0"/>
                <a:cs typeface="Times New Roman" panose="02020603050405020304" pitchFamily="18" charset="0"/>
              </a:rPr>
              <a:t>ophon</a:t>
            </a:r>
            <a:r>
              <a:rPr sz="2800" dirty="0">
                <a:latin typeface="Times New Roman" panose="02020603050405020304" pitchFamily="18" charset="0"/>
                <a:cs typeface="Times New Roman" panose="02020603050405020304" pitchFamily="18" charset="0"/>
              </a:rPr>
              <a:t>e </a:t>
            </a:r>
            <a:r>
              <a:rPr sz="2800" spc="-25" dirty="0">
                <a:latin typeface="Times New Roman" panose="02020603050405020304" pitchFamily="18" charset="0"/>
                <a:cs typeface="Times New Roman" panose="02020603050405020304" pitchFamily="18" charset="0"/>
              </a:rPr>
              <a:t>t</a:t>
            </a:r>
            <a:r>
              <a:rPr sz="2800" dirty="0">
                <a:latin typeface="Times New Roman" panose="02020603050405020304" pitchFamily="18" charset="0"/>
                <a:cs typeface="Times New Roman" panose="02020603050405020304" pitchFamily="18" charset="0"/>
              </a:rPr>
              <a:t>o</a:t>
            </a:r>
            <a:r>
              <a:rPr sz="2800" spc="5" dirty="0">
                <a:latin typeface="Times New Roman" panose="02020603050405020304" pitchFamily="18" charset="0"/>
                <a:cs typeface="Times New Roman" panose="02020603050405020304" pitchFamily="18" charset="0"/>
              </a:rPr>
              <a:t> a</a:t>
            </a:r>
            <a:r>
              <a:rPr sz="2800" spc="-5" dirty="0">
                <a:latin typeface="Times New Roman" panose="02020603050405020304" pitchFamily="18" charset="0"/>
                <a:cs typeface="Times New Roman" panose="02020603050405020304" pitchFamily="18" charset="0"/>
              </a:rPr>
              <a:t>c</a:t>
            </a:r>
            <a:r>
              <a:rPr sz="2800" spc="-10" dirty="0">
                <a:latin typeface="Times New Roman" panose="02020603050405020304" pitchFamily="18" charset="0"/>
                <a:cs typeface="Times New Roman" panose="02020603050405020304" pitchFamily="18" charset="0"/>
              </a:rPr>
              <a:t>ce</a:t>
            </a:r>
            <a:r>
              <a:rPr sz="2800" spc="5" dirty="0">
                <a:latin typeface="Times New Roman" panose="02020603050405020304" pitchFamily="18" charset="0"/>
                <a:cs typeface="Times New Roman" panose="02020603050405020304" pitchFamily="18" charset="0"/>
              </a:rPr>
              <a:t>p</a:t>
            </a:r>
            <a:r>
              <a:rPr sz="2800" dirty="0">
                <a:latin typeface="Times New Roman" panose="02020603050405020304" pitchFamily="18" charset="0"/>
                <a:cs typeface="Times New Roman" panose="02020603050405020304" pitchFamily="18" charset="0"/>
              </a:rPr>
              <a:t>t</a:t>
            </a:r>
            <a:r>
              <a:rPr sz="2800" spc="-1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co</a:t>
            </a:r>
            <a:r>
              <a:rPr sz="2800" spc="40" dirty="0">
                <a:latin typeface="Times New Roman" panose="02020603050405020304" pitchFamily="18" charset="0"/>
                <a:cs typeface="Times New Roman" panose="02020603050405020304" pitchFamily="18" charset="0"/>
              </a:rPr>
              <a:t>m</a:t>
            </a:r>
            <a:r>
              <a:rPr sz="2800" spc="35" dirty="0">
                <a:latin typeface="Times New Roman" panose="02020603050405020304" pitchFamily="18" charset="0"/>
                <a:cs typeface="Times New Roman" panose="02020603050405020304" pitchFamily="18" charset="0"/>
              </a:rPr>
              <a:t>m</a:t>
            </a:r>
            <a:r>
              <a:rPr sz="2800" spc="5" dirty="0">
                <a:latin typeface="Times New Roman" panose="02020603050405020304" pitchFamily="18" charset="0"/>
                <a:cs typeface="Times New Roman" panose="02020603050405020304" pitchFamily="18" charset="0"/>
              </a:rPr>
              <a:t>and</a:t>
            </a:r>
            <a:r>
              <a:rPr sz="2800" dirty="0">
                <a:latin typeface="Times New Roman" panose="02020603050405020304" pitchFamily="18" charset="0"/>
                <a:cs typeface="Times New Roman" panose="02020603050405020304" pitchFamily="18" charset="0"/>
              </a:rPr>
              <a:t>s</a:t>
            </a:r>
            <a:r>
              <a:rPr sz="2800" spc="-125"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f</a:t>
            </a:r>
            <a:r>
              <a:rPr sz="2800" spc="30" dirty="0">
                <a:latin typeface="Times New Roman" panose="02020603050405020304" pitchFamily="18" charset="0"/>
                <a:cs typeface="Times New Roman" panose="02020603050405020304" pitchFamily="18" charset="0"/>
              </a:rPr>
              <a:t>r</a:t>
            </a:r>
            <a:r>
              <a:rPr sz="2800" spc="5"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m</a:t>
            </a:r>
            <a:r>
              <a:rPr sz="2800" spc="-120"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t</a:t>
            </a:r>
            <a:r>
              <a:rPr sz="2800" spc="5" dirty="0">
                <a:latin typeface="Times New Roman" panose="02020603050405020304" pitchFamily="18" charset="0"/>
                <a:cs typeface="Times New Roman" panose="02020603050405020304" pitchFamily="18" charset="0"/>
              </a:rPr>
              <a:t>h</a:t>
            </a:r>
            <a:r>
              <a:rPr sz="2800" dirty="0">
                <a:latin typeface="Times New Roman" panose="02020603050405020304" pitchFamily="18" charset="0"/>
                <a:cs typeface="Times New Roman" panose="02020603050405020304" pitchFamily="18" charset="0"/>
              </a:rPr>
              <a:t>e</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u</a:t>
            </a:r>
            <a:r>
              <a:rPr sz="2800" spc="25" dirty="0">
                <a:latin typeface="Times New Roman" panose="02020603050405020304" pitchFamily="18" charset="0"/>
                <a:cs typeface="Times New Roman" panose="02020603050405020304" pitchFamily="18" charset="0"/>
              </a:rPr>
              <a:t>s</a:t>
            </a:r>
            <a:r>
              <a:rPr sz="2800" spc="-10" dirty="0">
                <a:latin typeface="Times New Roman" panose="02020603050405020304" pitchFamily="18" charset="0"/>
                <a:cs typeface="Times New Roman" panose="02020603050405020304" pitchFamily="18" charset="0"/>
              </a:rPr>
              <a:t>e</a:t>
            </a:r>
            <a:r>
              <a:rPr sz="2800" spc="30" dirty="0">
                <a:latin typeface="Times New Roman" panose="02020603050405020304" pitchFamily="18" charset="0"/>
                <a:cs typeface="Times New Roman" panose="02020603050405020304" pitchFamily="18" charset="0"/>
              </a:rPr>
              <a:t>r</a:t>
            </a:r>
            <a:r>
              <a:rPr sz="2800" dirty="0">
                <a:latin typeface="Times New Roman" panose="02020603050405020304" pitchFamily="18" charset="0"/>
                <a:cs typeface="Times New Roman" panose="02020603050405020304" pitchFamily="18" charset="0"/>
              </a:rPr>
              <a:t>.</a:t>
            </a:r>
            <a:r>
              <a:rPr sz="2800" spc="-1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Th</a:t>
            </a:r>
            <a:r>
              <a:rPr sz="2800" spc="-10" dirty="0">
                <a:latin typeface="Times New Roman" panose="02020603050405020304" pitchFamily="18" charset="0"/>
                <a:cs typeface="Times New Roman" panose="02020603050405020304" pitchFamily="18" charset="0"/>
              </a:rPr>
              <a:t>e</a:t>
            </a:r>
            <a:r>
              <a:rPr sz="2800" spc="25" dirty="0">
                <a:latin typeface="Times New Roman" panose="02020603050405020304" pitchFamily="18" charset="0"/>
                <a:cs typeface="Times New Roman" panose="02020603050405020304" pitchFamily="18" charset="0"/>
              </a:rPr>
              <a:t>s</a:t>
            </a:r>
            <a:r>
              <a:rPr sz="2800" dirty="0">
                <a:latin typeface="Times New Roman" panose="02020603050405020304" pitchFamily="18" charset="0"/>
                <a:cs typeface="Times New Roman" panose="02020603050405020304" pitchFamily="18" charset="0"/>
              </a:rPr>
              <a:t>e</a:t>
            </a:r>
            <a:r>
              <a:rPr sz="2800" spc="-85" dirty="0">
                <a:latin typeface="Times New Roman" panose="02020603050405020304" pitchFamily="18" charset="0"/>
                <a:cs typeface="Times New Roman" panose="02020603050405020304" pitchFamily="18" charset="0"/>
              </a:rPr>
              <a:t> </a:t>
            </a:r>
            <a:r>
              <a:rPr sz="2800" spc="-5" dirty="0" smtClean="0">
                <a:latin typeface="Times New Roman" panose="02020603050405020304" pitchFamily="18" charset="0"/>
                <a:cs typeface="Times New Roman" panose="02020603050405020304" pitchFamily="18" charset="0"/>
              </a:rPr>
              <a:t>co</a:t>
            </a:r>
            <a:r>
              <a:rPr sz="2800" spc="40" dirty="0" smtClean="0">
                <a:latin typeface="Times New Roman" panose="02020603050405020304" pitchFamily="18" charset="0"/>
                <a:cs typeface="Times New Roman" panose="02020603050405020304" pitchFamily="18" charset="0"/>
              </a:rPr>
              <a:t>m</a:t>
            </a:r>
            <a:r>
              <a:rPr sz="2800" spc="35" dirty="0" smtClean="0">
                <a:latin typeface="Times New Roman" panose="02020603050405020304" pitchFamily="18" charset="0"/>
                <a:cs typeface="Times New Roman" panose="02020603050405020304" pitchFamily="18" charset="0"/>
              </a:rPr>
              <a:t>m</a:t>
            </a:r>
            <a:r>
              <a:rPr sz="2800" spc="5" dirty="0" smtClean="0">
                <a:latin typeface="Times New Roman" panose="02020603050405020304" pitchFamily="18" charset="0"/>
                <a:cs typeface="Times New Roman" panose="02020603050405020304" pitchFamily="18" charset="0"/>
              </a:rPr>
              <a:t>and</a:t>
            </a:r>
            <a:r>
              <a:rPr sz="2800" dirty="0" smtClean="0">
                <a:latin typeface="Times New Roman" panose="02020603050405020304" pitchFamily="18" charset="0"/>
                <a:cs typeface="Times New Roman" panose="02020603050405020304" pitchFamily="18" charset="0"/>
              </a:rPr>
              <a:t>s</a:t>
            </a:r>
            <a:r>
              <a:rPr lang="en-US" sz="2800" dirty="0" smtClean="0">
                <a:latin typeface="Times New Roman" panose="02020603050405020304" pitchFamily="18" charset="0"/>
                <a:cs typeface="Times New Roman" panose="02020603050405020304" pitchFamily="18" charset="0"/>
              </a:rPr>
              <a:t> </a:t>
            </a:r>
            <a:r>
              <a:rPr sz="2800" spc="5" dirty="0" smtClean="0">
                <a:latin typeface="Times New Roman" panose="02020603050405020304" pitchFamily="18" charset="0"/>
                <a:cs typeface="Times New Roman" panose="02020603050405020304" pitchFamily="18" charset="0"/>
              </a:rPr>
              <a:t>a</a:t>
            </a:r>
            <a:r>
              <a:rPr sz="2800" spc="30" dirty="0" smtClean="0">
                <a:latin typeface="Times New Roman" panose="02020603050405020304" pitchFamily="18" charset="0"/>
                <a:cs typeface="Times New Roman" panose="02020603050405020304" pitchFamily="18" charset="0"/>
              </a:rPr>
              <a:t>r</a:t>
            </a:r>
            <a:r>
              <a:rPr sz="2800" dirty="0" smtClean="0">
                <a:latin typeface="Times New Roman" panose="02020603050405020304" pitchFamily="18" charset="0"/>
                <a:cs typeface="Times New Roman" panose="02020603050405020304" pitchFamily="18" charset="0"/>
              </a:rPr>
              <a:t>e</a:t>
            </a:r>
            <a:r>
              <a:rPr sz="2800" spc="-85" dirty="0" smtClean="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t</a:t>
            </a:r>
            <a:r>
              <a:rPr sz="2800" spc="5" dirty="0">
                <a:latin typeface="Times New Roman" panose="02020603050405020304" pitchFamily="18" charset="0"/>
                <a:cs typeface="Times New Roman" panose="02020603050405020304" pitchFamily="18" charset="0"/>
              </a:rPr>
              <a:t>h</a:t>
            </a:r>
            <a:r>
              <a:rPr sz="2800" spc="-10"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n</a:t>
            </a:r>
            <a:r>
              <a:rPr sz="2800" spc="5" dirty="0">
                <a:latin typeface="Times New Roman" panose="02020603050405020304" pitchFamily="18" charset="0"/>
                <a:cs typeface="Times New Roman" panose="02020603050405020304" pitchFamily="18" charset="0"/>
              </a:rPr>
              <a:t> </a:t>
            </a:r>
            <a:r>
              <a:rPr sz="2800" spc="-30" dirty="0">
                <a:latin typeface="Times New Roman" panose="02020603050405020304" pitchFamily="18" charset="0"/>
                <a:cs typeface="Times New Roman" panose="02020603050405020304" pitchFamily="18" charset="0"/>
              </a:rPr>
              <a:t>g</a:t>
            </a:r>
            <a:r>
              <a:rPr sz="2800" dirty="0">
                <a:latin typeface="Times New Roman" panose="02020603050405020304" pitchFamily="18" charset="0"/>
                <a:cs typeface="Times New Roman" panose="02020603050405020304" pitchFamily="18" charset="0"/>
              </a:rPr>
              <a:t>o</a:t>
            </a:r>
            <a:r>
              <a:rPr sz="2800" spc="-70"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t</a:t>
            </a:r>
            <a:r>
              <a:rPr sz="2800" spc="5" dirty="0">
                <a:latin typeface="Times New Roman" panose="02020603050405020304" pitchFamily="18" charset="0"/>
                <a:cs typeface="Times New Roman" panose="02020603050405020304" pitchFamily="18" charset="0"/>
              </a:rPr>
              <a:t>h</a:t>
            </a:r>
            <a:r>
              <a:rPr sz="2800" spc="30" dirty="0">
                <a:latin typeface="Times New Roman" panose="02020603050405020304" pitchFamily="18" charset="0"/>
                <a:cs typeface="Times New Roman" panose="02020603050405020304" pitchFamily="18" charset="0"/>
              </a:rPr>
              <a:t>r</a:t>
            </a:r>
            <a:r>
              <a:rPr sz="2800" spc="5" dirty="0">
                <a:latin typeface="Times New Roman" panose="02020603050405020304" pitchFamily="18" charset="0"/>
                <a:cs typeface="Times New Roman" panose="02020603050405020304" pitchFamily="18" charset="0"/>
              </a:rPr>
              <a:t>ou</a:t>
            </a:r>
            <a:r>
              <a:rPr sz="2800" spc="-30" dirty="0">
                <a:latin typeface="Times New Roman" panose="02020603050405020304" pitchFamily="18" charset="0"/>
                <a:cs typeface="Times New Roman" panose="02020603050405020304" pitchFamily="18" charset="0"/>
              </a:rPr>
              <a:t>g</a:t>
            </a:r>
            <a:r>
              <a:rPr sz="2800" dirty="0">
                <a:latin typeface="Times New Roman" panose="02020603050405020304" pitchFamily="18" charset="0"/>
                <a:cs typeface="Times New Roman" panose="02020603050405020304" pitchFamily="18" charset="0"/>
              </a:rPr>
              <a:t>h</a:t>
            </a:r>
            <a:r>
              <a:rPr sz="2800" spc="-70" dirty="0">
                <a:latin typeface="Times New Roman" panose="02020603050405020304" pitchFamily="18" charset="0"/>
                <a:cs typeface="Times New Roman" panose="02020603050405020304" pitchFamily="18" charset="0"/>
              </a:rPr>
              <a:t> </a:t>
            </a:r>
            <a:r>
              <a:rPr sz="2800" spc="-30" dirty="0">
                <a:latin typeface="Times New Roman" panose="02020603050405020304" pitchFamily="18" charset="0"/>
                <a:cs typeface="Times New Roman" panose="02020603050405020304" pitchFamily="18" charset="0"/>
              </a:rPr>
              <a:t>S</a:t>
            </a:r>
            <a:r>
              <a:rPr sz="2800" spc="5" dirty="0">
                <a:latin typeface="Times New Roman" panose="02020603050405020304" pitchFamily="18" charset="0"/>
                <a:cs typeface="Times New Roman" panose="02020603050405020304" pitchFamily="18" charset="0"/>
              </a:rPr>
              <a:t>p</a:t>
            </a:r>
            <a:r>
              <a:rPr sz="2800" spc="-10" dirty="0">
                <a:latin typeface="Times New Roman" panose="02020603050405020304" pitchFamily="18" charset="0"/>
                <a:cs typeface="Times New Roman" panose="02020603050405020304" pitchFamily="18" charset="0"/>
              </a:rPr>
              <a:t>ee</a:t>
            </a:r>
            <a:r>
              <a:rPr sz="2800" spc="-5" dirty="0">
                <a:latin typeface="Times New Roman" panose="02020603050405020304" pitchFamily="18" charset="0"/>
                <a:cs typeface="Times New Roman" panose="02020603050405020304" pitchFamily="18" charset="0"/>
              </a:rPr>
              <a:t>c</a:t>
            </a:r>
            <a:r>
              <a:rPr sz="2800" dirty="0">
                <a:latin typeface="Times New Roman" panose="02020603050405020304" pitchFamily="18" charset="0"/>
                <a:cs typeface="Times New Roman" panose="02020603050405020304" pitchFamily="18" charset="0"/>
              </a:rPr>
              <a:t>h </a:t>
            </a:r>
            <a:r>
              <a:rPr sz="2800" spc="35" dirty="0">
                <a:latin typeface="Times New Roman" panose="02020603050405020304" pitchFamily="18" charset="0"/>
                <a:cs typeface="Times New Roman" panose="02020603050405020304" pitchFamily="18" charset="0"/>
              </a:rPr>
              <a:t>R</a:t>
            </a:r>
            <a:r>
              <a:rPr sz="2800" spc="-10" dirty="0">
                <a:latin typeface="Times New Roman" panose="02020603050405020304" pitchFamily="18" charset="0"/>
                <a:cs typeface="Times New Roman" panose="02020603050405020304" pitchFamily="18" charset="0"/>
              </a:rPr>
              <a:t>e</a:t>
            </a:r>
            <a:r>
              <a:rPr sz="2800" spc="-5" dirty="0">
                <a:latin typeface="Times New Roman" panose="02020603050405020304" pitchFamily="18" charset="0"/>
                <a:cs typeface="Times New Roman" panose="02020603050405020304" pitchFamily="18" charset="0"/>
              </a:rPr>
              <a:t>co</a:t>
            </a:r>
            <a:r>
              <a:rPr sz="2800" spc="-25" dirty="0">
                <a:latin typeface="Times New Roman" panose="02020603050405020304" pitchFamily="18" charset="0"/>
                <a:cs typeface="Times New Roman" panose="02020603050405020304" pitchFamily="18" charset="0"/>
              </a:rPr>
              <a:t>g</a:t>
            </a:r>
            <a:r>
              <a:rPr sz="2800" spc="5" dirty="0">
                <a:latin typeface="Times New Roman" panose="02020603050405020304" pitchFamily="18" charset="0"/>
                <a:cs typeface="Times New Roman" panose="02020603050405020304" pitchFamily="18" charset="0"/>
              </a:rPr>
              <a:t>n</a:t>
            </a:r>
            <a:r>
              <a:rPr sz="2800" dirty="0">
                <a:latin typeface="Times New Roman" panose="02020603050405020304" pitchFamily="18" charset="0"/>
                <a:cs typeface="Times New Roman" panose="02020603050405020304" pitchFamily="18" charset="0"/>
              </a:rPr>
              <a:t>i</a:t>
            </a:r>
            <a:r>
              <a:rPr sz="2800" spc="-25" dirty="0">
                <a:latin typeface="Times New Roman" panose="02020603050405020304" pitchFamily="18" charset="0"/>
                <a:cs typeface="Times New Roman" panose="02020603050405020304" pitchFamily="18" charset="0"/>
              </a:rPr>
              <a:t>t</a:t>
            </a:r>
            <a:r>
              <a:rPr sz="2800" dirty="0">
                <a:latin typeface="Times New Roman" panose="02020603050405020304" pitchFamily="18" charset="0"/>
                <a:cs typeface="Times New Roman" panose="02020603050405020304" pitchFamily="18" charset="0"/>
              </a:rPr>
              <a:t>i</a:t>
            </a:r>
            <a:r>
              <a:rPr sz="2800" spc="5" dirty="0">
                <a:latin typeface="Times New Roman" panose="02020603050405020304" pitchFamily="18" charset="0"/>
                <a:cs typeface="Times New Roman" panose="02020603050405020304" pitchFamily="18" charset="0"/>
              </a:rPr>
              <a:t>on</a:t>
            </a:r>
            <a:r>
              <a:rPr sz="2800" dirty="0">
                <a:latin typeface="Times New Roman" panose="02020603050405020304" pitchFamily="18" charset="0"/>
                <a:cs typeface="Times New Roman" panose="02020603050405020304" pitchFamily="18" charset="0"/>
              </a:rPr>
              <a:t>,</a:t>
            </a:r>
            <a:r>
              <a:rPr sz="2800" spc="-2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it</a:t>
            </a:r>
            <a:r>
              <a:rPr sz="2800" spc="-10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is</a:t>
            </a:r>
            <a:r>
              <a:rPr sz="2800" spc="-50"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t</a:t>
            </a:r>
            <a:r>
              <a:rPr sz="2800" spc="5" dirty="0">
                <a:latin typeface="Times New Roman" panose="02020603050405020304" pitchFamily="18" charset="0"/>
                <a:cs typeface="Times New Roman" panose="02020603050405020304" pitchFamily="18" charset="0"/>
              </a:rPr>
              <a:t>h</a:t>
            </a:r>
            <a:r>
              <a:rPr sz="2800" dirty="0">
                <a:latin typeface="Times New Roman" panose="02020603050405020304" pitchFamily="18" charset="0"/>
                <a:cs typeface="Times New Roman" panose="02020603050405020304" pitchFamily="18" charset="0"/>
              </a:rPr>
              <a:t>e</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ab</a:t>
            </a:r>
            <a:r>
              <a:rPr sz="2800" dirty="0">
                <a:latin typeface="Times New Roman" panose="02020603050405020304" pitchFamily="18" charset="0"/>
                <a:cs typeface="Times New Roman" panose="02020603050405020304" pitchFamily="18" charset="0"/>
              </a:rPr>
              <a:t>ili</a:t>
            </a:r>
            <a:r>
              <a:rPr sz="2800" spc="-25" dirty="0">
                <a:latin typeface="Times New Roman" panose="02020603050405020304" pitchFamily="18" charset="0"/>
                <a:cs typeface="Times New Roman" panose="02020603050405020304" pitchFamily="18" charset="0"/>
              </a:rPr>
              <a:t>t</a:t>
            </a:r>
            <a:r>
              <a:rPr sz="2800" dirty="0">
                <a:latin typeface="Times New Roman" panose="02020603050405020304" pitchFamily="18" charset="0"/>
                <a:cs typeface="Times New Roman" panose="02020603050405020304" pitchFamily="18" charset="0"/>
              </a:rPr>
              <a:t>y </a:t>
            </a:r>
            <a:r>
              <a:rPr sz="2800" spc="5"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f</a:t>
            </a:r>
            <a:r>
              <a:rPr sz="2800" spc="-5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a:t>
            </a:r>
            <a:r>
              <a:rPr sz="2800" spc="-70" dirty="0">
                <a:latin typeface="Times New Roman" panose="02020603050405020304" pitchFamily="18" charset="0"/>
                <a:cs typeface="Times New Roman" panose="02020603050405020304" pitchFamily="18" charset="0"/>
              </a:rPr>
              <a:t> </a:t>
            </a:r>
            <a:r>
              <a:rPr sz="2800" spc="35" dirty="0">
                <a:latin typeface="Times New Roman" panose="02020603050405020304" pitchFamily="18" charset="0"/>
                <a:cs typeface="Times New Roman" panose="02020603050405020304" pitchFamily="18" charset="0"/>
              </a:rPr>
              <a:t>m</a:t>
            </a:r>
            <a:r>
              <a:rPr sz="2800" spc="5" dirty="0">
                <a:latin typeface="Times New Roman" panose="02020603050405020304" pitchFamily="18" charset="0"/>
                <a:cs typeface="Times New Roman" panose="02020603050405020304" pitchFamily="18" charset="0"/>
              </a:rPr>
              <a:t>a</a:t>
            </a:r>
            <a:r>
              <a:rPr sz="2800" spc="-5" dirty="0">
                <a:latin typeface="Times New Roman" panose="02020603050405020304" pitchFamily="18" charset="0"/>
                <a:cs typeface="Times New Roman" panose="02020603050405020304" pitchFamily="18" charset="0"/>
              </a:rPr>
              <a:t>c</a:t>
            </a:r>
            <a:r>
              <a:rPr sz="2800" dirty="0">
                <a:latin typeface="Times New Roman" panose="02020603050405020304" pitchFamily="18" charset="0"/>
                <a:cs typeface="Times New Roman" panose="02020603050405020304" pitchFamily="18" charset="0"/>
              </a:rPr>
              <a:t>hi</a:t>
            </a:r>
            <a:r>
              <a:rPr sz="2800" spc="5" dirty="0">
                <a:latin typeface="Times New Roman" panose="02020603050405020304" pitchFamily="18" charset="0"/>
                <a:cs typeface="Times New Roman" panose="02020603050405020304" pitchFamily="18" charset="0"/>
              </a:rPr>
              <a:t>n</a:t>
            </a:r>
            <a:r>
              <a:rPr sz="2800" dirty="0">
                <a:latin typeface="Times New Roman" panose="02020603050405020304" pitchFamily="18" charset="0"/>
                <a:cs typeface="Times New Roman" panose="02020603050405020304" pitchFamily="18" charset="0"/>
              </a:rPr>
              <a:t>e</a:t>
            </a:r>
            <a:r>
              <a:rPr sz="2800" spc="-8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r</a:t>
            </a:r>
            <a:r>
              <a:rPr sz="2800" spc="-4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p</a:t>
            </a:r>
            <a:r>
              <a:rPr sz="2800" spc="30" dirty="0">
                <a:latin typeface="Times New Roman" panose="02020603050405020304" pitchFamily="18" charset="0"/>
                <a:cs typeface="Times New Roman" panose="02020603050405020304" pitchFamily="18" charset="0"/>
              </a:rPr>
              <a:t>r</a:t>
            </a:r>
            <a:r>
              <a:rPr sz="2800" spc="5" dirty="0">
                <a:latin typeface="Times New Roman" panose="02020603050405020304" pitchFamily="18" charset="0"/>
                <a:cs typeface="Times New Roman" panose="02020603050405020304" pitchFamily="18" charset="0"/>
              </a:rPr>
              <a:t>o</a:t>
            </a:r>
            <a:r>
              <a:rPr sz="2800" spc="-30" dirty="0">
                <a:latin typeface="Times New Roman" panose="02020603050405020304" pitchFamily="18" charset="0"/>
                <a:cs typeface="Times New Roman" panose="02020603050405020304" pitchFamily="18" charset="0"/>
              </a:rPr>
              <a:t>g</a:t>
            </a:r>
            <a:r>
              <a:rPr sz="2800" spc="30" dirty="0">
                <a:latin typeface="Times New Roman" panose="02020603050405020304" pitchFamily="18" charset="0"/>
                <a:cs typeface="Times New Roman" panose="02020603050405020304" pitchFamily="18" charset="0"/>
              </a:rPr>
              <a:t>r</a:t>
            </a:r>
            <a:r>
              <a:rPr sz="2800" spc="5" dirty="0">
                <a:latin typeface="Times New Roman" panose="02020603050405020304" pitchFamily="18" charset="0"/>
                <a:cs typeface="Times New Roman" panose="02020603050405020304" pitchFamily="18" charset="0"/>
              </a:rPr>
              <a:t>a</a:t>
            </a:r>
            <a:r>
              <a:rPr sz="2800" dirty="0">
                <a:latin typeface="Times New Roman" panose="02020603050405020304" pitchFamily="18" charset="0"/>
                <a:cs typeface="Times New Roman" panose="02020603050405020304" pitchFamily="18" charset="0"/>
              </a:rPr>
              <a:t>m</a:t>
            </a:r>
            <a:r>
              <a:rPr sz="2800" spc="-120"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t</a:t>
            </a:r>
            <a:r>
              <a:rPr sz="2800" dirty="0">
                <a:latin typeface="Times New Roman" panose="02020603050405020304" pitchFamily="18" charset="0"/>
                <a:cs typeface="Times New Roman" panose="02020603050405020304" pitchFamily="18" charset="0"/>
              </a:rPr>
              <a:t>o</a:t>
            </a:r>
            <a:r>
              <a:rPr sz="2800" spc="-70" dirty="0">
                <a:latin typeface="Times New Roman" panose="02020603050405020304" pitchFamily="18" charset="0"/>
                <a:cs typeface="Times New Roman" panose="02020603050405020304" pitchFamily="18" charset="0"/>
              </a:rPr>
              <a:t> </a:t>
            </a:r>
            <a:endParaRPr lang="en-US" sz="2800" spc="-70" dirty="0" smtClean="0">
              <a:latin typeface="Times New Roman" panose="02020603050405020304" pitchFamily="18" charset="0"/>
              <a:cs typeface="Times New Roman" panose="02020603050405020304" pitchFamily="18" charset="0"/>
            </a:endParaRPr>
          </a:p>
          <a:p>
            <a:pPr marL="12700" marR="5080" indent="47625">
              <a:lnSpc>
                <a:spcPct val="101000"/>
              </a:lnSpc>
            </a:pPr>
            <a:r>
              <a:rPr sz="2800" dirty="0" smtClean="0">
                <a:latin typeface="Times New Roman" panose="02020603050405020304" pitchFamily="18" charset="0"/>
                <a:cs typeface="Times New Roman" panose="02020603050405020304" pitchFamily="18" charset="0"/>
              </a:rPr>
              <a:t>i</a:t>
            </a:r>
            <a:r>
              <a:rPr sz="2800" spc="5" dirty="0" smtClean="0">
                <a:latin typeface="Times New Roman" panose="02020603050405020304" pitchFamily="18" charset="0"/>
                <a:cs typeface="Times New Roman" panose="02020603050405020304" pitchFamily="18" charset="0"/>
              </a:rPr>
              <a:t>d</a:t>
            </a:r>
            <a:r>
              <a:rPr sz="2800" spc="-10" dirty="0" smtClean="0">
                <a:latin typeface="Times New Roman" panose="02020603050405020304" pitchFamily="18" charset="0"/>
                <a:cs typeface="Times New Roman" panose="02020603050405020304" pitchFamily="18" charset="0"/>
              </a:rPr>
              <a:t>e</a:t>
            </a:r>
            <a:r>
              <a:rPr sz="2800" spc="5" dirty="0" smtClean="0">
                <a:latin typeface="Times New Roman" panose="02020603050405020304" pitchFamily="18" charset="0"/>
                <a:cs typeface="Times New Roman" panose="02020603050405020304" pitchFamily="18" charset="0"/>
              </a:rPr>
              <a:t>n</a:t>
            </a:r>
            <a:r>
              <a:rPr sz="2800" spc="-25" dirty="0" smtClean="0">
                <a:latin typeface="Times New Roman" panose="02020603050405020304" pitchFamily="18" charset="0"/>
                <a:cs typeface="Times New Roman" panose="02020603050405020304" pitchFamily="18" charset="0"/>
              </a:rPr>
              <a:t>t</a:t>
            </a:r>
            <a:r>
              <a:rPr sz="2800" dirty="0" smtClean="0">
                <a:latin typeface="Times New Roman" panose="02020603050405020304" pitchFamily="18" charset="0"/>
                <a:cs typeface="Times New Roman" panose="02020603050405020304" pitchFamily="18" charset="0"/>
              </a:rPr>
              <a:t>i</a:t>
            </a:r>
            <a:r>
              <a:rPr sz="2800" spc="25" dirty="0" smtClean="0">
                <a:latin typeface="Times New Roman" panose="02020603050405020304" pitchFamily="18" charset="0"/>
                <a:cs typeface="Times New Roman" panose="02020603050405020304" pitchFamily="18" charset="0"/>
              </a:rPr>
              <a:t>f</a:t>
            </a:r>
            <a:r>
              <a:rPr sz="2800" dirty="0" smtClean="0">
                <a:latin typeface="Times New Roman" panose="02020603050405020304" pitchFamily="18" charset="0"/>
                <a:cs typeface="Times New Roman" panose="02020603050405020304" pitchFamily="18" charset="0"/>
              </a:rPr>
              <a:t>y</a:t>
            </a:r>
            <a:r>
              <a:rPr sz="2800" spc="-30" dirty="0" smtClean="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wo</a:t>
            </a:r>
            <a:r>
              <a:rPr sz="2800" spc="30" dirty="0">
                <a:latin typeface="Times New Roman" panose="02020603050405020304" pitchFamily="18" charset="0"/>
                <a:cs typeface="Times New Roman" panose="02020603050405020304" pitchFamily="18" charset="0"/>
              </a:rPr>
              <a:t>r</a:t>
            </a:r>
            <a:r>
              <a:rPr sz="2800" spc="5" dirty="0">
                <a:latin typeface="Times New Roman" panose="02020603050405020304" pitchFamily="18" charset="0"/>
                <a:cs typeface="Times New Roman" panose="02020603050405020304" pitchFamily="18" charset="0"/>
              </a:rPr>
              <a:t>d</a:t>
            </a:r>
            <a:r>
              <a:rPr sz="2800" dirty="0">
                <a:latin typeface="Times New Roman" panose="02020603050405020304" pitchFamily="18" charset="0"/>
                <a:cs typeface="Times New Roman" panose="02020603050405020304" pitchFamily="18" charset="0"/>
              </a:rPr>
              <a:t>s</a:t>
            </a:r>
            <a:r>
              <a:rPr sz="2800" spc="-12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a:t>
            </a:r>
            <a:r>
              <a:rPr sz="2800" dirty="0">
                <a:latin typeface="Times New Roman" panose="02020603050405020304" pitchFamily="18" charset="0"/>
                <a:cs typeface="Times New Roman" panose="02020603050405020304" pitchFamily="18" charset="0"/>
              </a:rPr>
              <a:t>d</a:t>
            </a:r>
            <a:r>
              <a:rPr sz="2800" spc="-7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ph</a:t>
            </a:r>
            <a:r>
              <a:rPr sz="2800" spc="30" dirty="0">
                <a:latin typeface="Times New Roman" panose="02020603050405020304" pitchFamily="18" charset="0"/>
                <a:cs typeface="Times New Roman" panose="02020603050405020304" pitchFamily="18" charset="0"/>
              </a:rPr>
              <a:t>r</a:t>
            </a:r>
            <a:r>
              <a:rPr sz="2800" spc="5" dirty="0">
                <a:latin typeface="Times New Roman" panose="02020603050405020304" pitchFamily="18" charset="0"/>
                <a:cs typeface="Times New Roman" panose="02020603050405020304" pitchFamily="18" charset="0"/>
              </a:rPr>
              <a:t>a</a:t>
            </a:r>
            <a:r>
              <a:rPr sz="2800" spc="25" dirty="0">
                <a:latin typeface="Times New Roman" panose="02020603050405020304" pitchFamily="18" charset="0"/>
                <a:cs typeface="Times New Roman" panose="02020603050405020304" pitchFamily="18" charset="0"/>
              </a:rPr>
              <a:t>s</a:t>
            </a:r>
            <a:r>
              <a:rPr sz="2800" spc="-10"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s</a:t>
            </a:r>
          </a:p>
          <a:p>
            <a:pPr marL="12700" marR="5080">
              <a:lnSpc>
                <a:spcPct val="101000"/>
              </a:lnSpc>
              <a:spcBef>
                <a:spcPts val="75"/>
              </a:spcBef>
            </a:pPr>
            <a:endParaRPr dirty="0">
              <a:latin typeface="Calibri" panose="020F0502020204030204"/>
              <a:cs typeface="Calibri" panose="020F0502020204030204"/>
            </a:endParaRPr>
          </a:p>
        </p:txBody>
      </p:sp>
      <p:sp>
        <p:nvSpPr>
          <p:cNvPr id="6" name="object 2"/>
          <p:cNvSpPr txBox="1"/>
          <p:nvPr/>
        </p:nvSpPr>
        <p:spPr>
          <a:xfrm>
            <a:off x="519112" y="2689065"/>
            <a:ext cx="18487711" cy="8477064"/>
          </a:xfrm>
          <a:prstGeom prst="rect">
            <a:avLst/>
          </a:prstGeom>
        </p:spPr>
        <p:txBody>
          <a:bodyPr vert="horz" wrap="square" lIns="0" tIns="0" rIns="0" bIns="0" rtlCol="0">
            <a:spAutoFit/>
          </a:bodyPr>
          <a:lstStyle/>
          <a:p>
            <a:pPr marL="12700" marR="5080">
              <a:lnSpc>
                <a:spcPct val="102000"/>
              </a:lnSpc>
            </a:pPr>
            <a:r>
              <a:rPr lang="en-US" sz="2800" dirty="0" smtClean="0">
                <a:latin typeface="Times New Roman" panose="02020603050405020304" pitchFamily="18" charset="0"/>
                <a:cs typeface="Times New Roman" panose="02020603050405020304" pitchFamily="18" charset="0"/>
              </a:rPr>
              <a:t>In</a:t>
            </a:r>
            <a:r>
              <a:rPr sz="2800" spc="-70" dirty="0" smtClean="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s</a:t>
            </a:r>
            <a:r>
              <a:rPr sz="2800" spc="5" dirty="0">
                <a:latin typeface="Times New Roman" panose="02020603050405020304" pitchFamily="18" charset="0"/>
                <a:cs typeface="Times New Roman" panose="02020603050405020304" pitchFamily="18" charset="0"/>
              </a:rPr>
              <a:t>po</a:t>
            </a:r>
            <a:r>
              <a:rPr sz="2800" spc="30" dirty="0">
                <a:latin typeface="Times New Roman" panose="02020603050405020304" pitchFamily="18" charset="0"/>
                <a:cs typeface="Times New Roman" panose="02020603050405020304" pitchFamily="18" charset="0"/>
              </a:rPr>
              <a:t>k</a:t>
            </a:r>
            <a:r>
              <a:rPr sz="2800" spc="-10"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n</a:t>
            </a:r>
            <a:r>
              <a:rPr sz="2800" spc="-7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l</a:t>
            </a:r>
            <a:r>
              <a:rPr sz="2800" spc="5" dirty="0">
                <a:latin typeface="Times New Roman" panose="02020603050405020304" pitchFamily="18" charset="0"/>
                <a:cs typeface="Times New Roman" panose="02020603050405020304" pitchFamily="18" charset="0"/>
              </a:rPr>
              <a:t>an</a:t>
            </a:r>
            <a:r>
              <a:rPr sz="2800" spc="-30" dirty="0">
                <a:latin typeface="Times New Roman" panose="02020603050405020304" pitchFamily="18" charset="0"/>
                <a:cs typeface="Times New Roman" panose="02020603050405020304" pitchFamily="18" charset="0"/>
              </a:rPr>
              <a:t>g</a:t>
            </a:r>
            <a:r>
              <a:rPr sz="2800" spc="5" dirty="0">
                <a:latin typeface="Times New Roman" panose="02020603050405020304" pitchFamily="18" charset="0"/>
                <a:cs typeface="Times New Roman" panose="02020603050405020304" pitchFamily="18" charset="0"/>
              </a:rPr>
              <a:t>ua</a:t>
            </a:r>
            <a:r>
              <a:rPr sz="2800" spc="-30" dirty="0">
                <a:latin typeface="Times New Roman" panose="02020603050405020304" pitchFamily="18" charset="0"/>
                <a:cs typeface="Times New Roman" panose="02020603050405020304" pitchFamily="18" charset="0"/>
              </a:rPr>
              <a:t>g</a:t>
            </a:r>
            <a:r>
              <a:rPr sz="2800" spc="-10"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s</a:t>
            </a:r>
            <a:r>
              <a:rPr sz="2800" spc="-5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a:t>
            </a:r>
            <a:r>
              <a:rPr sz="2800" dirty="0">
                <a:latin typeface="Times New Roman" panose="02020603050405020304" pitchFamily="18" charset="0"/>
                <a:cs typeface="Times New Roman" panose="02020603050405020304" pitchFamily="18" charset="0"/>
              </a:rPr>
              <a:t>d</a:t>
            </a:r>
            <a:r>
              <a:rPr sz="2800" spc="-7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co</a:t>
            </a:r>
            <a:r>
              <a:rPr sz="2800" spc="10" dirty="0">
                <a:latin typeface="Times New Roman" panose="02020603050405020304" pitchFamily="18" charset="0"/>
                <a:cs typeface="Times New Roman" panose="02020603050405020304" pitchFamily="18" charset="0"/>
              </a:rPr>
              <a:t>n</a:t>
            </a:r>
            <a:r>
              <a:rPr sz="2800" spc="-30" dirty="0">
                <a:latin typeface="Times New Roman" panose="02020603050405020304" pitchFamily="18" charset="0"/>
                <a:cs typeface="Times New Roman" panose="02020603050405020304" pitchFamily="18" charset="0"/>
              </a:rPr>
              <a:t>v</a:t>
            </a:r>
            <a:r>
              <a:rPr sz="2800" spc="-10" dirty="0">
                <a:latin typeface="Times New Roman" panose="02020603050405020304" pitchFamily="18" charset="0"/>
                <a:cs typeface="Times New Roman" panose="02020603050405020304" pitchFamily="18" charset="0"/>
              </a:rPr>
              <a:t>e</a:t>
            </a:r>
            <a:r>
              <a:rPr sz="2800" spc="30" dirty="0">
                <a:latin typeface="Times New Roman" panose="02020603050405020304" pitchFamily="18" charset="0"/>
                <a:cs typeface="Times New Roman" panose="02020603050405020304" pitchFamily="18" charset="0"/>
              </a:rPr>
              <a:t>r</a:t>
            </a:r>
            <a:r>
              <a:rPr sz="2800" dirty="0">
                <a:latin typeface="Times New Roman" panose="02020603050405020304" pitchFamily="18" charset="0"/>
                <a:cs typeface="Times New Roman" panose="02020603050405020304" pitchFamily="18" charset="0"/>
              </a:rPr>
              <a:t>t</a:t>
            </a:r>
            <a:r>
              <a:rPr sz="2800" spc="-100"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t</a:t>
            </a:r>
            <a:r>
              <a:rPr sz="2800" spc="5" dirty="0">
                <a:latin typeface="Times New Roman" panose="02020603050405020304" pitchFamily="18" charset="0"/>
                <a:cs typeface="Times New Roman" panose="02020603050405020304" pitchFamily="18" charset="0"/>
              </a:rPr>
              <a:t>h</a:t>
            </a:r>
            <a:r>
              <a:rPr sz="2800" spc="-10"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m</a:t>
            </a:r>
            <a:r>
              <a:rPr sz="2800" spc="30"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t</a:t>
            </a:r>
            <a:r>
              <a:rPr sz="2800" dirty="0">
                <a:latin typeface="Times New Roman" panose="02020603050405020304" pitchFamily="18" charset="0"/>
                <a:cs typeface="Times New Roman" panose="02020603050405020304" pitchFamily="18" charset="0"/>
              </a:rPr>
              <a:t>o</a:t>
            </a:r>
            <a:r>
              <a:rPr sz="2800" spc="-7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a:t>
            </a:r>
            <a:r>
              <a:rPr sz="2800" spc="60" dirty="0">
                <a:latin typeface="Times New Roman" panose="02020603050405020304" pitchFamily="18" charset="0"/>
                <a:cs typeface="Times New Roman" panose="02020603050405020304" pitchFamily="18" charset="0"/>
              </a:rPr>
              <a:t> </a:t>
            </a:r>
            <a:r>
              <a:rPr sz="2800" spc="35" dirty="0">
                <a:latin typeface="Times New Roman" panose="02020603050405020304" pitchFamily="18" charset="0"/>
                <a:cs typeface="Times New Roman" panose="02020603050405020304" pitchFamily="18" charset="0"/>
              </a:rPr>
              <a:t>m</a:t>
            </a:r>
            <a:r>
              <a:rPr sz="2800" spc="5" dirty="0">
                <a:latin typeface="Times New Roman" panose="02020603050405020304" pitchFamily="18" charset="0"/>
                <a:cs typeface="Times New Roman" panose="02020603050405020304" pitchFamily="18" charset="0"/>
              </a:rPr>
              <a:t>a</a:t>
            </a:r>
            <a:r>
              <a:rPr sz="2800" spc="-5" dirty="0">
                <a:latin typeface="Times New Roman" panose="02020603050405020304" pitchFamily="18" charset="0"/>
                <a:cs typeface="Times New Roman" panose="02020603050405020304" pitchFamily="18" charset="0"/>
              </a:rPr>
              <a:t>c</a:t>
            </a:r>
            <a:r>
              <a:rPr sz="2800" dirty="0">
                <a:latin typeface="Times New Roman" panose="02020603050405020304" pitchFamily="18" charset="0"/>
                <a:cs typeface="Times New Roman" panose="02020603050405020304" pitchFamily="18" charset="0"/>
              </a:rPr>
              <a:t>hi</a:t>
            </a:r>
            <a:r>
              <a:rPr sz="2800" spc="5" dirty="0">
                <a:latin typeface="Times New Roman" panose="02020603050405020304" pitchFamily="18" charset="0"/>
                <a:cs typeface="Times New Roman" panose="02020603050405020304" pitchFamily="18" charset="0"/>
              </a:rPr>
              <a:t>ne</a:t>
            </a:r>
            <a:r>
              <a:rPr sz="2800" dirty="0">
                <a:latin typeface="Times New Roman" panose="02020603050405020304" pitchFamily="18" charset="0"/>
                <a:cs typeface="Times New Roman" panose="02020603050405020304" pitchFamily="18" charset="0"/>
              </a:rPr>
              <a:t>- </a:t>
            </a:r>
            <a:r>
              <a:rPr sz="2800" spc="30" dirty="0">
                <a:latin typeface="Times New Roman" panose="02020603050405020304" pitchFamily="18" charset="0"/>
                <a:cs typeface="Times New Roman" panose="02020603050405020304" pitchFamily="18" charset="0"/>
              </a:rPr>
              <a:t>r</a:t>
            </a:r>
            <a:r>
              <a:rPr sz="2800" spc="-10" dirty="0">
                <a:latin typeface="Times New Roman" panose="02020603050405020304" pitchFamily="18" charset="0"/>
                <a:cs typeface="Times New Roman" panose="02020603050405020304" pitchFamily="18" charset="0"/>
              </a:rPr>
              <a:t>e</a:t>
            </a:r>
            <a:r>
              <a:rPr sz="2800" spc="5" dirty="0">
                <a:latin typeface="Times New Roman" panose="02020603050405020304" pitchFamily="18" charset="0"/>
                <a:cs typeface="Times New Roman" panose="02020603050405020304" pitchFamily="18" charset="0"/>
              </a:rPr>
              <a:t>adab</a:t>
            </a:r>
            <a:r>
              <a:rPr sz="2800" dirty="0">
                <a:latin typeface="Times New Roman" panose="02020603050405020304" pitchFamily="18" charset="0"/>
                <a:cs typeface="Times New Roman" panose="02020603050405020304" pitchFamily="18" charset="0"/>
              </a:rPr>
              <a:t>le</a:t>
            </a:r>
            <a:r>
              <a:rPr sz="2800" spc="-85"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f</a:t>
            </a:r>
            <a:r>
              <a:rPr sz="2800" spc="5" dirty="0">
                <a:latin typeface="Times New Roman" panose="02020603050405020304" pitchFamily="18" charset="0"/>
                <a:cs typeface="Times New Roman" panose="02020603050405020304" pitchFamily="18" charset="0"/>
              </a:rPr>
              <a:t>o</a:t>
            </a:r>
            <a:r>
              <a:rPr sz="2800" spc="30" dirty="0">
                <a:latin typeface="Times New Roman" panose="02020603050405020304" pitchFamily="18" charset="0"/>
                <a:cs typeface="Times New Roman" panose="02020603050405020304" pitchFamily="18" charset="0"/>
              </a:rPr>
              <a:t>r</a:t>
            </a:r>
            <a:r>
              <a:rPr sz="2800" spc="35" dirty="0">
                <a:latin typeface="Times New Roman" panose="02020603050405020304" pitchFamily="18" charset="0"/>
                <a:cs typeface="Times New Roman" panose="02020603050405020304" pitchFamily="18" charset="0"/>
              </a:rPr>
              <a:t>m</a:t>
            </a:r>
            <a:r>
              <a:rPr sz="2800" spc="5" dirty="0">
                <a:latin typeface="Times New Roman" panose="02020603050405020304" pitchFamily="18" charset="0"/>
                <a:cs typeface="Times New Roman" panose="02020603050405020304" pitchFamily="18" charset="0"/>
              </a:rPr>
              <a:t>a</a:t>
            </a:r>
            <a:r>
              <a:rPr sz="2800" spc="-25" dirty="0">
                <a:latin typeface="Times New Roman" panose="02020603050405020304" pitchFamily="18" charset="0"/>
                <a:cs typeface="Times New Roman" panose="02020603050405020304" pitchFamily="18" charset="0"/>
              </a:rPr>
              <a:t>t</a:t>
            </a:r>
            <a:r>
              <a:rPr sz="2800" dirty="0">
                <a:latin typeface="Times New Roman" panose="02020603050405020304" pitchFamily="18" charset="0"/>
                <a:cs typeface="Times New Roman" panose="02020603050405020304" pitchFamily="18" charset="0"/>
              </a:rPr>
              <a:t>.</a:t>
            </a:r>
            <a:r>
              <a:rPr sz="2800" spc="-18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n</a:t>
            </a:r>
            <a:r>
              <a:rPr sz="2800" spc="5"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t</a:t>
            </a:r>
            <a:r>
              <a:rPr sz="2800" spc="5" dirty="0">
                <a:latin typeface="Times New Roman" panose="02020603050405020304" pitchFamily="18" charset="0"/>
                <a:cs typeface="Times New Roman" panose="02020603050405020304" pitchFamily="18" charset="0"/>
              </a:rPr>
              <a:t>h</a:t>
            </a:r>
            <a:r>
              <a:rPr sz="2800" spc="-10" dirty="0">
                <a:latin typeface="Times New Roman" panose="02020603050405020304" pitchFamily="18" charset="0"/>
                <a:cs typeface="Times New Roman" panose="02020603050405020304" pitchFamily="18" charset="0"/>
              </a:rPr>
              <a:t>e</a:t>
            </a:r>
            <a:r>
              <a:rPr sz="2800" spc="25" dirty="0">
                <a:latin typeface="Times New Roman" panose="02020603050405020304" pitchFamily="18" charset="0"/>
                <a:cs typeface="Times New Roman" panose="02020603050405020304" pitchFamily="18" charset="0"/>
              </a:rPr>
              <a:t>s</a:t>
            </a:r>
            <a:r>
              <a:rPr sz="2800" dirty="0">
                <a:latin typeface="Times New Roman" panose="02020603050405020304" pitchFamily="18" charset="0"/>
                <a:cs typeface="Times New Roman" panose="02020603050405020304" pitchFamily="18" charset="0"/>
              </a:rPr>
              <a:t>e</a:t>
            </a:r>
            <a:r>
              <a:rPr sz="2800" spc="-8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a:t>
            </a:r>
            <a:r>
              <a:rPr sz="2800" spc="5" dirty="0">
                <a:latin typeface="Times New Roman" panose="02020603050405020304" pitchFamily="18" charset="0"/>
                <a:cs typeface="Times New Roman" panose="02020603050405020304" pitchFamily="18" charset="0"/>
              </a:rPr>
              <a:t>npu</a:t>
            </a:r>
            <a:r>
              <a:rPr sz="2800" dirty="0">
                <a:latin typeface="Times New Roman" panose="02020603050405020304" pitchFamily="18" charset="0"/>
                <a:cs typeface="Times New Roman" panose="02020603050405020304" pitchFamily="18" charset="0"/>
              </a:rPr>
              <a:t>t</a:t>
            </a:r>
            <a:r>
              <a:rPr sz="2800" spc="-10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N</a:t>
            </a:r>
            <a:r>
              <a:rPr sz="2800" spc="5" dirty="0">
                <a:latin typeface="Times New Roman" panose="02020603050405020304" pitchFamily="18" charset="0"/>
                <a:cs typeface="Times New Roman" panose="02020603050405020304" pitchFamily="18" charset="0"/>
              </a:rPr>
              <a:t>a</a:t>
            </a:r>
            <a:r>
              <a:rPr sz="2800" spc="-25" dirty="0">
                <a:latin typeface="Times New Roman" panose="02020603050405020304" pitchFamily="18" charset="0"/>
                <a:cs typeface="Times New Roman" panose="02020603050405020304" pitchFamily="18" charset="0"/>
              </a:rPr>
              <a:t>t</a:t>
            </a:r>
            <a:r>
              <a:rPr sz="2800" spc="5" dirty="0">
                <a:latin typeface="Times New Roman" panose="02020603050405020304" pitchFamily="18" charset="0"/>
                <a:cs typeface="Times New Roman" panose="02020603050405020304" pitchFamily="18" charset="0"/>
              </a:rPr>
              <a:t>u</a:t>
            </a:r>
            <a:r>
              <a:rPr sz="2800" spc="30" dirty="0">
                <a:latin typeface="Times New Roman" panose="02020603050405020304" pitchFamily="18" charset="0"/>
                <a:cs typeface="Times New Roman" panose="02020603050405020304" pitchFamily="18" charset="0"/>
              </a:rPr>
              <a:t>r</a:t>
            </a:r>
            <a:r>
              <a:rPr sz="2800" spc="5" dirty="0">
                <a:latin typeface="Times New Roman" panose="02020603050405020304" pitchFamily="18" charset="0"/>
                <a:cs typeface="Times New Roman" panose="02020603050405020304" pitchFamily="18" charset="0"/>
              </a:rPr>
              <a:t>a</a:t>
            </a:r>
            <a:r>
              <a:rPr sz="2800" spc="-5" dirty="0">
                <a:latin typeface="Times New Roman" panose="02020603050405020304" pitchFamily="18" charset="0"/>
                <a:cs typeface="Times New Roman" panose="02020603050405020304" pitchFamily="18" charset="0"/>
              </a:rPr>
              <a:t>l</a:t>
            </a:r>
            <a:r>
              <a:rPr sz="2800" spc="-7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L</a:t>
            </a:r>
            <a:r>
              <a:rPr sz="2800" spc="5" dirty="0">
                <a:latin typeface="Times New Roman" panose="02020603050405020304" pitchFamily="18" charset="0"/>
                <a:cs typeface="Times New Roman" panose="02020603050405020304" pitchFamily="18" charset="0"/>
              </a:rPr>
              <a:t>an</a:t>
            </a:r>
            <a:r>
              <a:rPr sz="2800" spc="-30" dirty="0">
                <a:latin typeface="Times New Roman" panose="02020603050405020304" pitchFamily="18" charset="0"/>
                <a:cs typeface="Times New Roman" panose="02020603050405020304" pitchFamily="18" charset="0"/>
              </a:rPr>
              <a:t>g</a:t>
            </a:r>
            <a:r>
              <a:rPr sz="2800" spc="5" dirty="0">
                <a:latin typeface="Times New Roman" panose="02020603050405020304" pitchFamily="18" charset="0"/>
                <a:cs typeface="Times New Roman" panose="02020603050405020304" pitchFamily="18" charset="0"/>
              </a:rPr>
              <a:t>ua</a:t>
            </a:r>
            <a:r>
              <a:rPr sz="2800" spc="-30" dirty="0">
                <a:latin typeface="Times New Roman" panose="02020603050405020304" pitchFamily="18" charset="0"/>
                <a:cs typeface="Times New Roman" panose="02020603050405020304" pitchFamily="18" charset="0"/>
              </a:rPr>
              <a:t>g</a:t>
            </a:r>
            <a:r>
              <a:rPr sz="2800" dirty="0">
                <a:latin typeface="Times New Roman" panose="02020603050405020304" pitchFamily="18" charset="0"/>
                <a:cs typeface="Times New Roman" panose="02020603050405020304" pitchFamily="18" charset="0"/>
              </a:rPr>
              <a:t>e </a:t>
            </a:r>
            <a:r>
              <a:rPr sz="2800" spc="15" dirty="0">
                <a:latin typeface="Times New Roman" panose="02020603050405020304" pitchFamily="18" charset="0"/>
                <a:cs typeface="Times New Roman" panose="02020603050405020304" pitchFamily="18" charset="0"/>
              </a:rPr>
              <a:t>P</a:t>
            </a:r>
            <a:r>
              <a:rPr sz="2800" spc="30" dirty="0">
                <a:latin typeface="Times New Roman" panose="02020603050405020304" pitchFamily="18" charset="0"/>
                <a:cs typeface="Times New Roman" panose="02020603050405020304" pitchFamily="18" charset="0"/>
              </a:rPr>
              <a:t>r</a:t>
            </a:r>
            <a:r>
              <a:rPr sz="2800" spc="5" dirty="0">
                <a:latin typeface="Times New Roman" panose="02020603050405020304" pitchFamily="18" charset="0"/>
                <a:cs typeface="Times New Roman" panose="02020603050405020304" pitchFamily="18" charset="0"/>
              </a:rPr>
              <a:t>o</a:t>
            </a:r>
            <a:r>
              <a:rPr sz="2800" spc="-5" dirty="0">
                <a:latin typeface="Times New Roman" panose="02020603050405020304" pitchFamily="18" charset="0"/>
                <a:cs typeface="Times New Roman" panose="02020603050405020304" pitchFamily="18" charset="0"/>
              </a:rPr>
              <a:t>c</a:t>
            </a:r>
            <a:r>
              <a:rPr sz="2800" spc="-15" dirty="0">
                <a:latin typeface="Times New Roman" panose="02020603050405020304" pitchFamily="18" charset="0"/>
                <a:cs typeface="Times New Roman" panose="02020603050405020304" pitchFamily="18" charset="0"/>
              </a:rPr>
              <a:t>e</a:t>
            </a:r>
            <a:r>
              <a:rPr sz="2800" spc="25" dirty="0">
                <a:latin typeface="Times New Roman" panose="02020603050405020304" pitchFamily="18" charset="0"/>
                <a:cs typeface="Times New Roman" panose="02020603050405020304" pitchFamily="18" charset="0"/>
              </a:rPr>
              <a:t>ss</a:t>
            </a:r>
            <a:r>
              <a:rPr sz="2800" dirty="0">
                <a:latin typeface="Times New Roman" panose="02020603050405020304" pitchFamily="18" charset="0"/>
                <a:cs typeface="Times New Roman" panose="02020603050405020304" pitchFamily="18" charset="0"/>
              </a:rPr>
              <a:t>i</a:t>
            </a:r>
            <a:r>
              <a:rPr sz="2800" spc="5" dirty="0">
                <a:latin typeface="Times New Roman" panose="02020603050405020304" pitchFamily="18" charset="0"/>
                <a:cs typeface="Times New Roman" panose="02020603050405020304" pitchFamily="18" charset="0"/>
              </a:rPr>
              <a:t>n</a:t>
            </a:r>
            <a:r>
              <a:rPr sz="2800" dirty="0">
                <a:latin typeface="Times New Roman" panose="02020603050405020304" pitchFamily="18" charset="0"/>
                <a:cs typeface="Times New Roman" panose="02020603050405020304" pitchFamily="18" charset="0"/>
              </a:rPr>
              <a:t>g</a:t>
            </a:r>
            <a:r>
              <a:rPr sz="2800" spc="-18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is</a:t>
            </a:r>
            <a:r>
              <a:rPr sz="2800" spc="-5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app</a:t>
            </a:r>
            <a:r>
              <a:rPr sz="2800" dirty="0">
                <a:latin typeface="Times New Roman" panose="02020603050405020304" pitchFamily="18" charset="0"/>
                <a:cs typeface="Times New Roman" panose="02020603050405020304" pitchFamily="18" charset="0"/>
              </a:rPr>
              <a:t>li</a:t>
            </a:r>
            <a:r>
              <a:rPr sz="2800" spc="-10" dirty="0">
                <a:latin typeface="Times New Roman" panose="02020603050405020304" pitchFamily="18" charset="0"/>
                <a:cs typeface="Times New Roman" panose="02020603050405020304" pitchFamily="18" charset="0"/>
              </a:rPr>
              <a:t>e</a:t>
            </a:r>
            <a:r>
              <a:rPr sz="2800" spc="5" dirty="0">
                <a:latin typeface="Times New Roman" panose="02020603050405020304" pitchFamily="18" charset="0"/>
                <a:cs typeface="Times New Roman" panose="02020603050405020304" pitchFamily="18" charset="0"/>
              </a:rPr>
              <a:t>d</a:t>
            </a:r>
            <a:r>
              <a:rPr sz="2800" dirty="0">
                <a:latin typeface="Times New Roman" panose="02020603050405020304" pitchFamily="18" charset="0"/>
                <a:cs typeface="Times New Roman" panose="02020603050405020304" pitchFamily="18" charset="0"/>
              </a:rPr>
              <a:t>,</a:t>
            </a:r>
            <a:r>
              <a:rPr sz="2800" spc="-9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it</a:t>
            </a:r>
            <a:r>
              <a:rPr sz="2800" spc="-3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is</a:t>
            </a:r>
            <a:r>
              <a:rPr sz="2800" spc="-5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a:t>
            </a:r>
            <a:r>
              <a:rPr sz="2800" spc="-70"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f</a:t>
            </a:r>
            <a:r>
              <a:rPr sz="2800" dirty="0">
                <a:latin typeface="Times New Roman" panose="02020603050405020304" pitchFamily="18" charset="0"/>
                <a:cs typeface="Times New Roman" panose="02020603050405020304" pitchFamily="18" charset="0"/>
              </a:rPr>
              <a:t>i</a:t>
            </a:r>
            <a:r>
              <a:rPr sz="2800" spc="-10"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ld</a:t>
            </a:r>
            <a:r>
              <a:rPr sz="2800" spc="-7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wh</a:t>
            </a:r>
            <a:r>
              <a:rPr sz="2800" dirty="0">
                <a:latin typeface="Times New Roman" panose="02020603050405020304" pitchFamily="18" charset="0"/>
                <a:cs typeface="Times New Roman" panose="02020603050405020304" pitchFamily="18" charset="0"/>
              </a:rPr>
              <a:t>i</a:t>
            </a:r>
            <a:r>
              <a:rPr sz="2800" spc="-5" dirty="0">
                <a:latin typeface="Times New Roman" panose="02020603050405020304" pitchFamily="18" charset="0"/>
                <a:cs typeface="Times New Roman" panose="02020603050405020304" pitchFamily="18" charset="0"/>
              </a:rPr>
              <a:t>c</a:t>
            </a:r>
            <a:r>
              <a:rPr sz="2800" dirty="0">
                <a:latin typeface="Times New Roman" panose="02020603050405020304" pitchFamily="18" charset="0"/>
                <a:cs typeface="Times New Roman" panose="02020603050405020304" pitchFamily="18" charset="0"/>
              </a:rPr>
              <a:t>h</a:t>
            </a:r>
            <a:r>
              <a:rPr sz="2800" spc="-7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is</a:t>
            </a:r>
            <a:r>
              <a:rPr sz="2800" spc="-5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c</a:t>
            </a:r>
            <a:r>
              <a:rPr sz="2800" spc="25" dirty="0">
                <a:latin typeface="Times New Roman" panose="02020603050405020304" pitchFamily="18" charset="0"/>
                <a:cs typeface="Times New Roman" panose="02020603050405020304" pitchFamily="18" charset="0"/>
              </a:rPr>
              <a:t>r</a:t>
            </a:r>
            <a:r>
              <a:rPr sz="2800" spc="-10" dirty="0">
                <a:latin typeface="Times New Roman" panose="02020603050405020304" pitchFamily="18" charset="0"/>
                <a:cs typeface="Times New Roman" panose="02020603050405020304" pitchFamily="18" charset="0"/>
              </a:rPr>
              <a:t>e</a:t>
            </a:r>
            <a:r>
              <a:rPr sz="2800" spc="5" dirty="0">
                <a:latin typeface="Times New Roman" panose="02020603050405020304" pitchFamily="18" charset="0"/>
                <a:cs typeface="Times New Roman" panose="02020603050405020304" pitchFamily="18" charset="0"/>
              </a:rPr>
              <a:t>a</a:t>
            </a:r>
            <a:r>
              <a:rPr sz="2800" spc="-25" dirty="0">
                <a:latin typeface="Times New Roman" panose="02020603050405020304" pitchFamily="18" charset="0"/>
                <a:cs typeface="Times New Roman" panose="02020603050405020304" pitchFamily="18" charset="0"/>
              </a:rPr>
              <a:t>t</a:t>
            </a:r>
            <a:r>
              <a:rPr sz="2800" spc="-10"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d</a:t>
            </a:r>
            <a:r>
              <a:rPr sz="2800" spc="-7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b</a:t>
            </a:r>
            <a:r>
              <a:rPr sz="2800" dirty="0">
                <a:latin typeface="Times New Roman" panose="02020603050405020304" pitchFamily="18" charset="0"/>
                <a:cs typeface="Times New Roman" panose="02020603050405020304" pitchFamily="18" charset="0"/>
              </a:rPr>
              <a:t>y </a:t>
            </a:r>
            <a:r>
              <a:rPr sz="2800" spc="5" dirty="0">
                <a:latin typeface="Times New Roman" panose="02020603050405020304" pitchFamily="18" charset="0"/>
                <a:cs typeface="Times New Roman" panose="02020603050405020304" pitchFamily="18" charset="0"/>
              </a:rPr>
              <a:t>a</a:t>
            </a:r>
            <a:r>
              <a:rPr sz="2800" spc="35" dirty="0">
                <a:latin typeface="Times New Roman" panose="02020603050405020304" pitchFamily="18" charset="0"/>
                <a:cs typeface="Times New Roman" panose="02020603050405020304" pitchFamily="18" charset="0"/>
              </a:rPr>
              <a:t>m</a:t>
            </a:r>
            <a:r>
              <a:rPr sz="2800" spc="5" dirty="0">
                <a:latin typeface="Times New Roman" panose="02020603050405020304" pitchFamily="18" charset="0"/>
                <a:cs typeface="Times New Roman" panose="02020603050405020304" pitchFamily="18" charset="0"/>
              </a:rPr>
              <a:t>a</a:t>
            </a:r>
            <a:r>
              <a:rPr sz="2800" dirty="0">
                <a:latin typeface="Times New Roman" panose="02020603050405020304" pitchFamily="18" charset="0"/>
                <a:cs typeface="Times New Roman" panose="02020603050405020304" pitchFamily="18" charset="0"/>
              </a:rPr>
              <a:t>l</a:t>
            </a:r>
            <a:r>
              <a:rPr sz="2800" spc="-30" dirty="0">
                <a:latin typeface="Times New Roman" panose="02020603050405020304" pitchFamily="18" charset="0"/>
                <a:cs typeface="Times New Roman" panose="02020603050405020304" pitchFamily="18" charset="0"/>
              </a:rPr>
              <a:t>g</a:t>
            </a:r>
            <a:r>
              <a:rPr sz="2800" spc="5" dirty="0">
                <a:latin typeface="Times New Roman" panose="02020603050405020304" pitchFamily="18" charset="0"/>
                <a:cs typeface="Times New Roman" panose="02020603050405020304" pitchFamily="18" charset="0"/>
              </a:rPr>
              <a:t>a</a:t>
            </a:r>
            <a:r>
              <a:rPr sz="2800" spc="35" dirty="0">
                <a:latin typeface="Times New Roman" panose="02020603050405020304" pitchFamily="18" charset="0"/>
                <a:cs typeface="Times New Roman" panose="02020603050405020304" pitchFamily="18" charset="0"/>
              </a:rPr>
              <a:t>m</a:t>
            </a:r>
            <a:r>
              <a:rPr sz="2800" spc="5" dirty="0">
                <a:latin typeface="Times New Roman" panose="02020603050405020304" pitchFamily="18" charset="0"/>
                <a:cs typeface="Times New Roman" panose="02020603050405020304" pitchFamily="18" charset="0"/>
              </a:rPr>
              <a:t>a</a:t>
            </a:r>
            <a:r>
              <a:rPr sz="2800" spc="-25" dirty="0">
                <a:latin typeface="Times New Roman" panose="02020603050405020304" pitchFamily="18" charset="0"/>
                <a:cs typeface="Times New Roman" panose="02020603050405020304" pitchFamily="18" charset="0"/>
              </a:rPr>
              <a:t>t</a:t>
            </a:r>
            <a:r>
              <a:rPr sz="2800" dirty="0">
                <a:latin typeface="Times New Roman" panose="02020603050405020304" pitchFamily="18" charset="0"/>
                <a:cs typeface="Times New Roman" panose="02020603050405020304" pitchFamily="18" charset="0"/>
              </a:rPr>
              <a:t>i</a:t>
            </a:r>
            <a:r>
              <a:rPr sz="2800" spc="5" dirty="0">
                <a:latin typeface="Times New Roman" panose="02020603050405020304" pitchFamily="18" charset="0"/>
                <a:cs typeface="Times New Roman" panose="02020603050405020304" pitchFamily="18" charset="0"/>
              </a:rPr>
              <a:t>n</a:t>
            </a:r>
            <a:r>
              <a:rPr sz="2800" dirty="0">
                <a:latin typeface="Times New Roman" panose="02020603050405020304" pitchFamily="18" charset="0"/>
                <a:cs typeface="Times New Roman" panose="02020603050405020304" pitchFamily="18" charset="0"/>
              </a:rPr>
              <a:t>g</a:t>
            </a:r>
            <a:r>
              <a:rPr sz="2800" spc="-10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co</a:t>
            </a:r>
            <a:r>
              <a:rPr sz="2800" spc="40" dirty="0">
                <a:latin typeface="Times New Roman" panose="02020603050405020304" pitchFamily="18" charset="0"/>
                <a:cs typeface="Times New Roman" panose="02020603050405020304" pitchFamily="18" charset="0"/>
              </a:rPr>
              <a:t>m</a:t>
            </a:r>
            <a:r>
              <a:rPr sz="2800" spc="5" dirty="0">
                <a:latin typeface="Times New Roman" panose="02020603050405020304" pitchFamily="18" charset="0"/>
                <a:cs typeface="Times New Roman" panose="02020603050405020304" pitchFamily="18" charset="0"/>
              </a:rPr>
              <a:t>pu</a:t>
            </a:r>
            <a:r>
              <a:rPr sz="2800" spc="-25" dirty="0">
                <a:latin typeface="Times New Roman" panose="02020603050405020304" pitchFamily="18" charset="0"/>
                <a:cs typeface="Times New Roman" panose="02020603050405020304" pitchFamily="18" charset="0"/>
              </a:rPr>
              <a:t>t</a:t>
            </a:r>
            <a:r>
              <a:rPr sz="2800" spc="-10"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r</a:t>
            </a:r>
            <a:r>
              <a:rPr sz="2800" spc="-120"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s</a:t>
            </a:r>
            <a:r>
              <a:rPr sz="2800" spc="-5" dirty="0">
                <a:latin typeface="Times New Roman" panose="02020603050405020304" pitchFamily="18" charset="0"/>
                <a:cs typeface="Times New Roman" panose="02020603050405020304" pitchFamily="18" charset="0"/>
              </a:rPr>
              <a:t>cie</a:t>
            </a:r>
            <a:r>
              <a:rPr sz="2800" spc="5" dirty="0">
                <a:latin typeface="Times New Roman" panose="02020603050405020304" pitchFamily="18" charset="0"/>
                <a:cs typeface="Times New Roman" panose="02020603050405020304" pitchFamily="18" charset="0"/>
              </a:rPr>
              <a:t>n</a:t>
            </a:r>
            <a:r>
              <a:rPr sz="2800" spc="-5" dirty="0">
                <a:latin typeface="Times New Roman" panose="02020603050405020304" pitchFamily="18" charset="0"/>
                <a:cs typeface="Times New Roman" panose="02020603050405020304" pitchFamily="18" charset="0"/>
              </a:rPr>
              <a:t>c</a:t>
            </a:r>
            <a:r>
              <a:rPr sz="2800" dirty="0">
                <a:latin typeface="Times New Roman" panose="02020603050405020304" pitchFamily="18" charset="0"/>
                <a:cs typeface="Times New Roman" panose="02020603050405020304" pitchFamily="18" charset="0"/>
              </a:rPr>
              <a:t>e</a:t>
            </a:r>
            <a:r>
              <a:rPr sz="2800" spc="-9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a:t>
            </a:r>
            <a:r>
              <a:rPr sz="2800" dirty="0">
                <a:latin typeface="Times New Roman" panose="02020603050405020304" pitchFamily="18" charset="0"/>
                <a:cs typeface="Times New Roman" panose="02020603050405020304" pitchFamily="18" charset="0"/>
              </a:rPr>
              <a:t>d</a:t>
            </a:r>
            <a:r>
              <a:rPr sz="2800" spc="-7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a:t>
            </a:r>
            <a:r>
              <a:rPr sz="2800" spc="30" dirty="0">
                <a:latin typeface="Times New Roman" panose="02020603050405020304" pitchFamily="18" charset="0"/>
                <a:cs typeface="Times New Roman" panose="02020603050405020304" pitchFamily="18" charset="0"/>
              </a:rPr>
              <a:t>r</a:t>
            </a:r>
            <a:r>
              <a:rPr sz="2800" spc="-25" dirty="0">
                <a:latin typeface="Times New Roman" panose="02020603050405020304" pitchFamily="18" charset="0"/>
                <a:cs typeface="Times New Roman" panose="02020603050405020304" pitchFamily="18" charset="0"/>
              </a:rPr>
              <a:t>t</a:t>
            </a:r>
            <a:r>
              <a:rPr sz="2800" dirty="0">
                <a:latin typeface="Times New Roman" panose="02020603050405020304" pitchFamily="18" charset="0"/>
                <a:cs typeface="Times New Roman" panose="02020603050405020304" pitchFamily="18" charset="0"/>
              </a:rPr>
              <a:t>i</a:t>
            </a:r>
            <a:r>
              <a:rPr sz="2800" spc="25" dirty="0">
                <a:latin typeface="Times New Roman" panose="02020603050405020304" pitchFamily="18" charset="0"/>
                <a:cs typeface="Times New Roman" panose="02020603050405020304" pitchFamily="18" charset="0"/>
              </a:rPr>
              <a:t>f</a:t>
            </a:r>
            <a:r>
              <a:rPr sz="2800" dirty="0">
                <a:latin typeface="Times New Roman" panose="02020603050405020304" pitchFamily="18" charset="0"/>
                <a:cs typeface="Times New Roman" panose="02020603050405020304" pitchFamily="18" charset="0"/>
              </a:rPr>
              <a:t>i</a:t>
            </a:r>
            <a:r>
              <a:rPr sz="2800" spc="-5" dirty="0">
                <a:latin typeface="Times New Roman" panose="02020603050405020304" pitchFamily="18" charset="0"/>
                <a:cs typeface="Times New Roman" panose="02020603050405020304" pitchFamily="18" charset="0"/>
              </a:rPr>
              <a:t>ci</a:t>
            </a:r>
            <a:r>
              <a:rPr sz="2800" spc="10" dirty="0">
                <a:latin typeface="Times New Roman" panose="02020603050405020304" pitchFamily="18" charset="0"/>
                <a:cs typeface="Times New Roman" panose="02020603050405020304" pitchFamily="18" charset="0"/>
              </a:rPr>
              <a:t>a</a:t>
            </a:r>
            <a:r>
              <a:rPr sz="2800" spc="-5" dirty="0">
                <a:latin typeface="Times New Roman" panose="02020603050405020304" pitchFamily="18" charset="0"/>
                <a:cs typeface="Times New Roman" panose="02020603050405020304" pitchFamily="18" charset="0"/>
              </a:rPr>
              <a:t>l </a:t>
            </a:r>
            <a:r>
              <a:rPr sz="2800" dirty="0">
                <a:latin typeface="Times New Roman" panose="02020603050405020304" pitchFamily="18" charset="0"/>
                <a:cs typeface="Times New Roman" panose="02020603050405020304" pitchFamily="18" charset="0"/>
              </a:rPr>
              <a:t>i</a:t>
            </a:r>
            <a:r>
              <a:rPr sz="2800" spc="5" dirty="0">
                <a:latin typeface="Times New Roman" panose="02020603050405020304" pitchFamily="18" charset="0"/>
                <a:cs typeface="Times New Roman" panose="02020603050405020304" pitchFamily="18" charset="0"/>
              </a:rPr>
              <a:t>n</a:t>
            </a:r>
            <a:r>
              <a:rPr sz="2800" spc="-25" dirty="0">
                <a:latin typeface="Times New Roman" panose="02020603050405020304" pitchFamily="18" charset="0"/>
                <a:cs typeface="Times New Roman" panose="02020603050405020304" pitchFamily="18" charset="0"/>
              </a:rPr>
              <a:t>t</a:t>
            </a:r>
            <a:r>
              <a:rPr sz="2800" spc="-10"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lli</a:t>
            </a:r>
            <a:r>
              <a:rPr sz="2800" spc="-30" dirty="0">
                <a:latin typeface="Times New Roman" panose="02020603050405020304" pitchFamily="18" charset="0"/>
                <a:cs typeface="Times New Roman" panose="02020603050405020304" pitchFamily="18" charset="0"/>
              </a:rPr>
              <a:t>g</a:t>
            </a:r>
            <a:r>
              <a:rPr sz="2800" spc="-10" dirty="0">
                <a:latin typeface="Times New Roman" panose="02020603050405020304" pitchFamily="18" charset="0"/>
                <a:cs typeface="Times New Roman" panose="02020603050405020304" pitchFamily="18" charset="0"/>
              </a:rPr>
              <a:t>e</a:t>
            </a:r>
            <a:r>
              <a:rPr sz="2800" spc="5" dirty="0">
                <a:latin typeface="Times New Roman" panose="02020603050405020304" pitchFamily="18" charset="0"/>
                <a:cs typeface="Times New Roman" panose="02020603050405020304" pitchFamily="18" charset="0"/>
              </a:rPr>
              <a:t>n</a:t>
            </a:r>
            <a:r>
              <a:rPr sz="2800" spc="-5" dirty="0">
                <a:latin typeface="Times New Roman" panose="02020603050405020304" pitchFamily="18" charset="0"/>
                <a:cs typeface="Times New Roman" panose="02020603050405020304" pitchFamily="18" charset="0"/>
              </a:rPr>
              <a:t>c</a:t>
            </a:r>
            <a:r>
              <a:rPr sz="2800" spc="-15"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a:t>
            </a:r>
            <a:r>
              <a:rPr sz="2800" spc="-3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U</a:t>
            </a:r>
            <a:r>
              <a:rPr sz="2800" spc="25" dirty="0">
                <a:latin typeface="Times New Roman" panose="02020603050405020304" pitchFamily="18" charset="0"/>
                <a:cs typeface="Times New Roman" panose="02020603050405020304" pitchFamily="18" charset="0"/>
              </a:rPr>
              <a:t>s</a:t>
            </a:r>
            <a:r>
              <a:rPr sz="2800" dirty="0">
                <a:latin typeface="Times New Roman" panose="02020603050405020304" pitchFamily="18" charset="0"/>
                <a:cs typeface="Times New Roman" panose="02020603050405020304" pitchFamily="18" charset="0"/>
              </a:rPr>
              <a:t>i</a:t>
            </a:r>
            <a:r>
              <a:rPr sz="2800" spc="5" dirty="0">
                <a:latin typeface="Times New Roman" panose="02020603050405020304" pitchFamily="18" charset="0"/>
                <a:cs typeface="Times New Roman" panose="02020603050405020304" pitchFamily="18" charset="0"/>
              </a:rPr>
              <a:t>n</a:t>
            </a:r>
            <a:r>
              <a:rPr sz="2800" dirty="0">
                <a:latin typeface="Times New Roman" panose="02020603050405020304" pitchFamily="18" charset="0"/>
                <a:cs typeface="Times New Roman" panose="02020603050405020304" pitchFamily="18" charset="0"/>
              </a:rPr>
              <a:t>g</a:t>
            </a:r>
            <a:r>
              <a:rPr sz="2800" spc="-10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N</a:t>
            </a:r>
            <a:r>
              <a:rPr sz="2800" spc="-15" dirty="0">
                <a:latin typeface="Times New Roman" panose="02020603050405020304" pitchFamily="18" charset="0"/>
                <a:cs typeface="Times New Roman" panose="02020603050405020304" pitchFamily="18" charset="0"/>
              </a:rPr>
              <a:t>L</a:t>
            </a:r>
            <a:r>
              <a:rPr sz="2800" spc="15" dirty="0">
                <a:latin typeface="Times New Roman" panose="02020603050405020304" pitchFamily="18" charset="0"/>
                <a:cs typeface="Times New Roman" panose="02020603050405020304" pitchFamily="18" charset="0"/>
              </a:rPr>
              <a:t>P</a:t>
            </a:r>
            <a:r>
              <a:rPr sz="2800" dirty="0">
                <a:latin typeface="Times New Roman" panose="02020603050405020304" pitchFamily="18" charset="0"/>
                <a:cs typeface="Times New Roman" panose="02020603050405020304" pitchFamily="18" charset="0"/>
              </a:rPr>
              <a:t>,</a:t>
            </a:r>
            <a:r>
              <a:rPr sz="2800" spc="-9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w</a:t>
            </a:r>
            <a:r>
              <a:rPr sz="2800" dirty="0">
                <a:latin typeface="Times New Roman" panose="02020603050405020304" pitchFamily="18" charset="0"/>
                <a:cs typeface="Times New Roman" panose="02020603050405020304" pitchFamily="18" charset="0"/>
              </a:rPr>
              <a:t>e</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a:t>
            </a:r>
            <a:r>
              <a:rPr sz="2800" spc="30" dirty="0">
                <a:latin typeface="Times New Roman" panose="02020603050405020304" pitchFamily="18" charset="0"/>
                <a:cs typeface="Times New Roman" panose="02020603050405020304" pitchFamily="18" charset="0"/>
              </a:rPr>
              <a:t>r</a:t>
            </a:r>
            <a:r>
              <a:rPr sz="2800" dirty="0">
                <a:latin typeface="Times New Roman" panose="02020603050405020304" pitchFamily="18" charset="0"/>
                <a:cs typeface="Times New Roman" panose="02020603050405020304" pitchFamily="18" charset="0"/>
              </a:rPr>
              <a:t>e</a:t>
            </a:r>
            <a:r>
              <a:rPr sz="2800" spc="-8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co</a:t>
            </a:r>
            <a:r>
              <a:rPr sz="2800" spc="10" dirty="0">
                <a:latin typeface="Times New Roman" panose="02020603050405020304" pitchFamily="18" charset="0"/>
                <a:cs typeface="Times New Roman" panose="02020603050405020304" pitchFamily="18" charset="0"/>
              </a:rPr>
              <a:t>n</a:t>
            </a:r>
            <a:r>
              <a:rPr sz="2800" spc="-5" dirty="0">
                <a:latin typeface="Times New Roman" panose="02020603050405020304" pitchFamily="18" charset="0"/>
                <a:cs typeface="Times New Roman" panose="02020603050405020304" pitchFamily="18" charset="0"/>
              </a:rPr>
              <a:t>c</a:t>
            </a:r>
            <a:r>
              <a:rPr sz="2800" spc="-15" dirty="0">
                <a:latin typeface="Times New Roman" panose="02020603050405020304" pitchFamily="18" charset="0"/>
                <a:cs typeface="Times New Roman" panose="02020603050405020304" pitchFamily="18" charset="0"/>
              </a:rPr>
              <a:t>e</a:t>
            </a:r>
            <a:r>
              <a:rPr sz="2800" spc="30" dirty="0">
                <a:latin typeface="Times New Roman" panose="02020603050405020304" pitchFamily="18" charset="0"/>
                <a:cs typeface="Times New Roman" panose="02020603050405020304" pitchFamily="18" charset="0"/>
              </a:rPr>
              <a:t>r</a:t>
            </a:r>
            <a:r>
              <a:rPr sz="2800" spc="5" dirty="0">
                <a:latin typeface="Times New Roman" panose="02020603050405020304" pitchFamily="18" charset="0"/>
                <a:cs typeface="Times New Roman" panose="02020603050405020304" pitchFamily="18" charset="0"/>
              </a:rPr>
              <a:t>n</a:t>
            </a:r>
            <a:r>
              <a:rPr sz="2800" spc="-10"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d</a:t>
            </a:r>
            <a:r>
              <a:rPr sz="2800" spc="-7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w</a:t>
            </a:r>
            <a:r>
              <a:rPr sz="2800" dirty="0">
                <a:latin typeface="Times New Roman" panose="02020603050405020304" pitchFamily="18" charset="0"/>
                <a:cs typeface="Times New Roman" panose="02020603050405020304" pitchFamily="18" charset="0"/>
              </a:rPr>
              <a:t>i</a:t>
            </a:r>
            <a:r>
              <a:rPr sz="2800" spc="-25" dirty="0">
                <a:latin typeface="Times New Roman" panose="02020603050405020304" pitchFamily="18" charset="0"/>
                <a:cs typeface="Times New Roman" panose="02020603050405020304" pitchFamily="18" charset="0"/>
              </a:rPr>
              <a:t>t</a:t>
            </a:r>
            <a:r>
              <a:rPr sz="2800" dirty="0">
                <a:latin typeface="Times New Roman" panose="02020603050405020304" pitchFamily="18" charset="0"/>
                <a:cs typeface="Times New Roman" panose="02020603050405020304" pitchFamily="18" charset="0"/>
              </a:rPr>
              <a:t>h i</a:t>
            </a:r>
            <a:r>
              <a:rPr sz="2800" spc="5" dirty="0">
                <a:latin typeface="Times New Roman" panose="02020603050405020304" pitchFamily="18" charset="0"/>
                <a:cs typeface="Times New Roman" panose="02020603050405020304" pitchFamily="18" charset="0"/>
              </a:rPr>
              <a:t>n</a:t>
            </a:r>
            <a:r>
              <a:rPr sz="2800" spc="-25" dirty="0">
                <a:latin typeface="Times New Roman" panose="02020603050405020304" pitchFamily="18" charset="0"/>
                <a:cs typeface="Times New Roman" panose="02020603050405020304" pitchFamily="18" charset="0"/>
              </a:rPr>
              <a:t>t</a:t>
            </a:r>
            <a:r>
              <a:rPr sz="2800" spc="-10" dirty="0">
                <a:latin typeface="Times New Roman" panose="02020603050405020304" pitchFamily="18" charset="0"/>
                <a:cs typeface="Times New Roman" panose="02020603050405020304" pitchFamily="18" charset="0"/>
              </a:rPr>
              <a:t>e</a:t>
            </a:r>
            <a:r>
              <a:rPr sz="2800" spc="30" dirty="0">
                <a:latin typeface="Times New Roman" panose="02020603050405020304" pitchFamily="18" charset="0"/>
                <a:cs typeface="Times New Roman" panose="02020603050405020304" pitchFamily="18" charset="0"/>
              </a:rPr>
              <a:t>r</a:t>
            </a:r>
            <a:r>
              <a:rPr sz="2800" spc="5" dirty="0">
                <a:latin typeface="Times New Roman" panose="02020603050405020304" pitchFamily="18" charset="0"/>
                <a:cs typeface="Times New Roman" panose="02020603050405020304" pitchFamily="18" charset="0"/>
              </a:rPr>
              <a:t>a</a:t>
            </a:r>
            <a:r>
              <a:rPr sz="2800" spc="-5" dirty="0">
                <a:latin typeface="Times New Roman" panose="02020603050405020304" pitchFamily="18" charset="0"/>
                <a:cs typeface="Times New Roman" panose="02020603050405020304" pitchFamily="18" charset="0"/>
              </a:rPr>
              <a:t>c</a:t>
            </a:r>
            <a:r>
              <a:rPr sz="2800" spc="-30" dirty="0">
                <a:latin typeface="Times New Roman" panose="02020603050405020304" pitchFamily="18" charset="0"/>
                <a:cs typeface="Times New Roman" panose="02020603050405020304" pitchFamily="18" charset="0"/>
              </a:rPr>
              <a:t>t</a:t>
            </a:r>
            <a:r>
              <a:rPr sz="2800" dirty="0">
                <a:latin typeface="Times New Roman" panose="02020603050405020304" pitchFamily="18" charset="0"/>
                <a:cs typeface="Times New Roman" panose="02020603050405020304" pitchFamily="18" charset="0"/>
              </a:rPr>
              <a:t>i</a:t>
            </a:r>
            <a:r>
              <a:rPr sz="2800" spc="5" dirty="0">
                <a:latin typeface="Times New Roman" panose="02020603050405020304" pitchFamily="18" charset="0"/>
                <a:cs typeface="Times New Roman" panose="02020603050405020304" pitchFamily="18" charset="0"/>
              </a:rPr>
              <a:t>on</a:t>
            </a:r>
            <a:r>
              <a:rPr sz="2800" dirty="0">
                <a:latin typeface="Times New Roman" panose="02020603050405020304" pitchFamily="18" charset="0"/>
                <a:cs typeface="Times New Roman" panose="02020603050405020304" pitchFamily="18" charset="0"/>
              </a:rPr>
              <a:t>s</a:t>
            </a:r>
            <a:r>
              <a:rPr sz="2800" spc="-5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b</a:t>
            </a:r>
            <a:r>
              <a:rPr sz="2800" spc="-10" dirty="0">
                <a:latin typeface="Times New Roman" panose="02020603050405020304" pitchFamily="18" charset="0"/>
                <a:cs typeface="Times New Roman" panose="02020603050405020304" pitchFamily="18" charset="0"/>
              </a:rPr>
              <a:t>e</a:t>
            </a:r>
            <a:r>
              <a:rPr sz="2800" spc="-25" dirty="0">
                <a:latin typeface="Times New Roman" panose="02020603050405020304" pitchFamily="18" charset="0"/>
                <a:cs typeface="Times New Roman" panose="02020603050405020304" pitchFamily="18" charset="0"/>
              </a:rPr>
              <a:t>t</a:t>
            </a:r>
            <a:r>
              <a:rPr sz="2800" spc="5" dirty="0">
                <a:latin typeface="Times New Roman" panose="02020603050405020304" pitchFamily="18" charset="0"/>
                <a:cs typeface="Times New Roman" panose="02020603050405020304" pitchFamily="18" charset="0"/>
              </a:rPr>
              <a:t>w</a:t>
            </a:r>
            <a:r>
              <a:rPr sz="2800" spc="-10" dirty="0">
                <a:latin typeface="Times New Roman" panose="02020603050405020304" pitchFamily="18" charset="0"/>
                <a:cs typeface="Times New Roman" panose="02020603050405020304" pitchFamily="18" charset="0"/>
              </a:rPr>
              <a:t>ee</a:t>
            </a:r>
            <a:r>
              <a:rPr sz="2800" dirty="0">
                <a:latin typeface="Times New Roman" panose="02020603050405020304" pitchFamily="18" charset="0"/>
                <a:cs typeface="Times New Roman" panose="02020603050405020304" pitchFamily="18" charset="0"/>
              </a:rPr>
              <a:t>n</a:t>
            </a:r>
            <a:r>
              <a:rPr sz="2800" spc="-7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co</a:t>
            </a:r>
            <a:r>
              <a:rPr sz="2800" spc="40" dirty="0">
                <a:latin typeface="Times New Roman" panose="02020603050405020304" pitchFamily="18" charset="0"/>
                <a:cs typeface="Times New Roman" panose="02020603050405020304" pitchFamily="18" charset="0"/>
              </a:rPr>
              <a:t>m</a:t>
            </a:r>
            <a:r>
              <a:rPr sz="2800" spc="5" dirty="0">
                <a:latin typeface="Times New Roman" panose="02020603050405020304" pitchFamily="18" charset="0"/>
                <a:cs typeface="Times New Roman" panose="02020603050405020304" pitchFamily="18" charset="0"/>
              </a:rPr>
              <a:t>pu</a:t>
            </a:r>
            <a:r>
              <a:rPr sz="2800" spc="-25" dirty="0">
                <a:latin typeface="Times New Roman" panose="02020603050405020304" pitchFamily="18" charset="0"/>
                <a:cs typeface="Times New Roman" panose="02020603050405020304" pitchFamily="18" charset="0"/>
              </a:rPr>
              <a:t>t</a:t>
            </a:r>
            <a:r>
              <a:rPr sz="2800" spc="-10" dirty="0">
                <a:latin typeface="Times New Roman" panose="02020603050405020304" pitchFamily="18" charset="0"/>
                <a:cs typeface="Times New Roman" panose="02020603050405020304" pitchFamily="18" charset="0"/>
              </a:rPr>
              <a:t>e</a:t>
            </a:r>
            <a:r>
              <a:rPr sz="2800" spc="30" dirty="0">
                <a:latin typeface="Times New Roman" panose="02020603050405020304" pitchFamily="18" charset="0"/>
                <a:cs typeface="Times New Roman" panose="02020603050405020304" pitchFamily="18" charset="0"/>
              </a:rPr>
              <a:t>r</a:t>
            </a:r>
            <a:r>
              <a:rPr sz="2800" dirty="0">
                <a:latin typeface="Times New Roman" panose="02020603050405020304" pitchFamily="18" charset="0"/>
                <a:cs typeface="Times New Roman" panose="02020603050405020304" pitchFamily="18" charset="0"/>
              </a:rPr>
              <a:t>s</a:t>
            </a:r>
            <a:r>
              <a:rPr sz="2800" spc="-5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a:t>
            </a:r>
            <a:r>
              <a:rPr sz="2800" dirty="0">
                <a:latin typeface="Times New Roman" panose="02020603050405020304" pitchFamily="18" charset="0"/>
                <a:cs typeface="Times New Roman" panose="02020603050405020304" pitchFamily="18" charset="0"/>
              </a:rPr>
              <a:t>d</a:t>
            </a:r>
            <a:r>
              <a:rPr sz="2800" spc="-7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hu</a:t>
            </a:r>
            <a:r>
              <a:rPr sz="2800" spc="35" dirty="0">
                <a:latin typeface="Times New Roman" panose="02020603050405020304" pitchFamily="18" charset="0"/>
                <a:cs typeface="Times New Roman" panose="02020603050405020304" pitchFamily="18" charset="0"/>
              </a:rPr>
              <a:t>m</a:t>
            </a:r>
            <a:r>
              <a:rPr sz="2800" spc="5" dirty="0">
                <a:latin typeface="Times New Roman" panose="02020603050405020304" pitchFamily="18" charset="0"/>
                <a:cs typeface="Times New Roman" panose="02020603050405020304" pitchFamily="18" charset="0"/>
              </a:rPr>
              <a:t>a</a:t>
            </a:r>
            <a:r>
              <a:rPr sz="2800" dirty="0">
                <a:latin typeface="Times New Roman" panose="02020603050405020304" pitchFamily="18" charset="0"/>
                <a:cs typeface="Times New Roman" panose="02020603050405020304" pitchFamily="18" charset="0"/>
              </a:rPr>
              <a:t>n</a:t>
            </a:r>
            <a:r>
              <a:rPr sz="2800" spc="-14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na</a:t>
            </a:r>
            <a:r>
              <a:rPr sz="2800" spc="-25" dirty="0">
                <a:latin typeface="Times New Roman" panose="02020603050405020304" pitchFamily="18" charset="0"/>
                <a:cs typeface="Times New Roman" panose="02020603050405020304" pitchFamily="18" charset="0"/>
              </a:rPr>
              <a:t>t</a:t>
            </a:r>
            <a:r>
              <a:rPr sz="2800" spc="5" dirty="0">
                <a:latin typeface="Times New Roman" panose="02020603050405020304" pitchFamily="18" charset="0"/>
                <a:cs typeface="Times New Roman" panose="02020603050405020304" pitchFamily="18" charset="0"/>
              </a:rPr>
              <a:t>u</a:t>
            </a:r>
            <a:r>
              <a:rPr sz="2800" spc="30" dirty="0">
                <a:latin typeface="Times New Roman" panose="02020603050405020304" pitchFamily="18" charset="0"/>
                <a:cs typeface="Times New Roman" panose="02020603050405020304" pitchFamily="18" charset="0"/>
              </a:rPr>
              <a:t>r</a:t>
            </a:r>
            <a:r>
              <a:rPr sz="2800" spc="5" dirty="0">
                <a:latin typeface="Times New Roman" panose="02020603050405020304" pitchFamily="18" charset="0"/>
                <a:cs typeface="Times New Roman" panose="02020603050405020304" pitchFamily="18" charset="0"/>
              </a:rPr>
              <a:t>a</a:t>
            </a:r>
            <a:r>
              <a:rPr sz="2800" spc="-5" dirty="0">
                <a:latin typeface="Times New Roman" panose="02020603050405020304" pitchFamily="18" charset="0"/>
                <a:cs typeface="Times New Roman" panose="02020603050405020304" pitchFamily="18" charset="0"/>
              </a:rPr>
              <a:t>l </a:t>
            </a:r>
            <a:r>
              <a:rPr sz="2800" dirty="0">
                <a:latin typeface="Times New Roman" panose="02020603050405020304" pitchFamily="18" charset="0"/>
                <a:cs typeface="Times New Roman" panose="02020603050405020304" pitchFamily="18" charset="0"/>
              </a:rPr>
              <a:t>l</a:t>
            </a:r>
            <a:r>
              <a:rPr sz="2800" spc="5" dirty="0">
                <a:latin typeface="Times New Roman" panose="02020603050405020304" pitchFamily="18" charset="0"/>
                <a:cs typeface="Times New Roman" panose="02020603050405020304" pitchFamily="18" charset="0"/>
              </a:rPr>
              <a:t>an</a:t>
            </a:r>
            <a:r>
              <a:rPr sz="2800" spc="-30" dirty="0">
                <a:latin typeface="Times New Roman" panose="02020603050405020304" pitchFamily="18" charset="0"/>
                <a:cs typeface="Times New Roman" panose="02020603050405020304" pitchFamily="18" charset="0"/>
              </a:rPr>
              <a:t>g</a:t>
            </a:r>
            <a:r>
              <a:rPr sz="2800" spc="5" dirty="0">
                <a:latin typeface="Times New Roman" panose="02020603050405020304" pitchFamily="18" charset="0"/>
                <a:cs typeface="Times New Roman" panose="02020603050405020304" pitchFamily="18" charset="0"/>
              </a:rPr>
              <a:t>ua</a:t>
            </a:r>
            <a:r>
              <a:rPr sz="2800" spc="-30" dirty="0">
                <a:latin typeface="Times New Roman" panose="02020603050405020304" pitchFamily="18" charset="0"/>
                <a:cs typeface="Times New Roman" panose="02020603050405020304" pitchFamily="18" charset="0"/>
              </a:rPr>
              <a:t>g</a:t>
            </a:r>
            <a:r>
              <a:rPr sz="2800" spc="-10" dirty="0">
                <a:latin typeface="Times New Roman" panose="02020603050405020304" pitchFamily="18" charset="0"/>
                <a:cs typeface="Times New Roman" panose="02020603050405020304" pitchFamily="18" charset="0"/>
              </a:rPr>
              <a:t>e</a:t>
            </a:r>
            <a:r>
              <a:rPr sz="2800" spc="25" dirty="0">
                <a:latin typeface="Times New Roman" panose="02020603050405020304" pitchFamily="18" charset="0"/>
                <a:cs typeface="Times New Roman" panose="02020603050405020304" pitchFamily="18" charset="0"/>
              </a:rPr>
              <a:t>s</a:t>
            </a:r>
            <a:r>
              <a:rPr sz="2800" dirty="0">
                <a:latin typeface="Times New Roman" panose="02020603050405020304" pitchFamily="18" charset="0"/>
                <a:cs typeface="Times New Roman" panose="02020603050405020304" pitchFamily="18" charset="0"/>
              </a:rPr>
              <a:t>.</a:t>
            </a:r>
            <a:r>
              <a:rPr sz="2800" spc="-3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Th</a:t>
            </a:r>
            <a:r>
              <a:rPr sz="2800" spc="-10"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n</a:t>
            </a:r>
            <a:r>
              <a:rPr sz="2800" spc="-70"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t</a:t>
            </a:r>
            <a:r>
              <a:rPr sz="2800" spc="5" dirty="0">
                <a:latin typeface="Times New Roman" panose="02020603050405020304" pitchFamily="18" charset="0"/>
                <a:cs typeface="Times New Roman" panose="02020603050405020304" pitchFamily="18" charset="0"/>
              </a:rPr>
              <a:t>h</a:t>
            </a:r>
            <a:r>
              <a:rPr sz="2800" dirty="0">
                <a:latin typeface="Times New Roman" panose="02020603050405020304" pitchFamily="18" charset="0"/>
                <a:cs typeface="Times New Roman" panose="02020603050405020304" pitchFamily="18" charset="0"/>
              </a:rPr>
              <a:t>e</a:t>
            </a:r>
            <a:r>
              <a:rPr sz="2800" spc="20" dirty="0">
                <a:latin typeface="Times New Roman" panose="02020603050405020304" pitchFamily="18" charset="0"/>
                <a:cs typeface="Times New Roman" panose="02020603050405020304" pitchFamily="18" charset="0"/>
              </a:rPr>
              <a:t> </a:t>
            </a:r>
            <a:r>
              <a:rPr sz="2800" spc="35" dirty="0">
                <a:latin typeface="Times New Roman" panose="02020603050405020304" pitchFamily="18" charset="0"/>
                <a:cs typeface="Times New Roman" panose="02020603050405020304" pitchFamily="18" charset="0"/>
              </a:rPr>
              <a:t>A</a:t>
            </a:r>
            <a:r>
              <a:rPr sz="2800" dirty="0">
                <a:latin typeface="Times New Roman" panose="02020603050405020304" pitchFamily="18" charset="0"/>
                <a:cs typeface="Times New Roman" panose="02020603050405020304" pitchFamily="18" charset="0"/>
              </a:rPr>
              <a:t>I</a:t>
            </a:r>
            <a:r>
              <a:rPr sz="2800" spc="-1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c</a:t>
            </a:r>
            <a:r>
              <a:rPr sz="2800" dirty="0">
                <a:latin typeface="Times New Roman" panose="02020603050405020304" pitchFamily="18" charset="0"/>
                <a:cs typeface="Times New Roman" panose="02020603050405020304" pitchFamily="18" charset="0"/>
              </a:rPr>
              <a:t>h</a:t>
            </a:r>
            <a:r>
              <a:rPr sz="2800" spc="-10" dirty="0">
                <a:latin typeface="Times New Roman" panose="02020603050405020304" pitchFamily="18" charset="0"/>
                <a:cs typeface="Times New Roman" panose="02020603050405020304" pitchFamily="18" charset="0"/>
              </a:rPr>
              <a:t>e</a:t>
            </a:r>
            <a:r>
              <a:rPr sz="2800" spc="-5" dirty="0">
                <a:latin typeface="Times New Roman" panose="02020603050405020304" pitchFamily="18" charset="0"/>
                <a:cs typeface="Times New Roman" panose="02020603050405020304" pitchFamily="18" charset="0"/>
              </a:rPr>
              <a:t>c</a:t>
            </a:r>
            <a:r>
              <a:rPr sz="2800" dirty="0">
                <a:latin typeface="Times New Roman" panose="02020603050405020304" pitchFamily="18" charset="0"/>
                <a:cs typeface="Times New Roman" panose="02020603050405020304" pitchFamily="18" charset="0"/>
              </a:rPr>
              <a:t>k</a:t>
            </a:r>
            <a:r>
              <a:rPr sz="2800" spc="-5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wh</a:t>
            </a:r>
            <a:r>
              <a:rPr sz="2800" spc="-10" dirty="0">
                <a:latin typeface="Times New Roman" panose="02020603050405020304" pitchFamily="18" charset="0"/>
                <a:cs typeface="Times New Roman" panose="02020603050405020304" pitchFamily="18" charset="0"/>
              </a:rPr>
              <a:t>e</a:t>
            </a:r>
            <a:r>
              <a:rPr sz="2800" spc="-25" dirty="0">
                <a:latin typeface="Times New Roman" panose="02020603050405020304" pitchFamily="18" charset="0"/>
                <a:cs typeface="Times New Roman" panose="02020603050405020304" pitchFamily="18" charset="0"/>
              </a:rPr>
              <a:t>t</a:t>
            </a:r>
            <a:r>
              <a:rPr sz="2800" spc="5" dirty="0">
                <a:latin typeface="Times New Roman" panose="02020603050405020304" pitchFamily="18" charset="0"/>
                <a:cs typeface="Times New Roman" panose="02020603050405020304" pitchFamily="18" charset="0"/>
              </a:rPr>
              <a:t>h</a:t>
            </a:r>
            <a:r>
              <a:rPr sz="2800" spc="-10"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r</a:t>
            </a:r>
            <a:r>
              <a:rPr sz="2800" spc="-4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it</a:t>
            </a:r>
            <a:r>
              <a:rPr sz="2800" spc="-3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is</a:t>
            </a:r>
            <a:r>
              <a:rPr sz="2800" spc="-5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a:t>
            </a:r>
            <a:r>
              <a:rPr sz="2800" spc="-7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qu</a:t>
            </a:r>
            <a:r>
              <a:rPr sz="2800" spc="-10" dirty="0">
                <a:latin typeface="Times New Roman" panose="02020603050405020304" pitchFamily="18" charset="0"/>
                <a:cs typeface="Times New Roman" panose="02020603050405020304" pitchFamily="18" charset="0"/>
              </a:rPr>
              <a:t>e</a:t>
            </a:r>
            <a:r>
              <a:rPr sz="2800" spc="25" dirty="0">
                <a:latin typeface="Times New Roman" panose="02020603050405020304" pitchFamily="18" charset="0"/>
                <a:cs typeface="Times New Roman" panose="02020603050405020304" pitchFamily="18" charset="0"/>
              </a:rPr>
              <a:t>s</a:t>
            </a:r>
            <a:r>
              <a:rPr sz="2800" spc="-25" dirty="0">
                <a:latin typeface="Times New Roman" panose="02020603050405020304" pitchFamily="18" charset="0"/>
                <a:cs typeface="Times New Roman" panose="02020603050405020304" pitchFamily="18" charset="0"/>
              </a:rPr>
              <a:t>t</a:t>
            </a:r>
            <a:r>
              <a:rPr sz="2800" dirty="0">
                <a:latin typeface="Times New Roman" panose="02020603050405020304" pitchFamily="18" charset="0"/>
                <a:cs typeface="Times New Roman" panose="02020603050405020304" pitchFamily="18" charset="0"/>
              </a:rPr>
              <a:t>i</a:t>
            </a:r>
            <a:r>
              <a:rPr sz="2800" spc="5"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n </a:t>
            </a:r>
            <a:r>
              <a:rPr sz="2800" spc="5"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r</a:t>
            </a:r>
            <a:r>
              <a:rPr sz="2800" spc="-4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a:t>
            </a:r>
            <a:r>
              <a:rPr sz="2800" dirty="0">
                <a:latin typeface="Times New Roman" panose="02020603050405020304" pitchFamily="18" charset="0"/>
                <a:cs typeface="Times New Roman" panose="02020603050405020304" pitchFamily="18" charset="0"/>
              </a:rPr>
              <a:t>n</a:t>
            </a:r>
            <a:r>
              <a:rPr sz="2800" spc="-7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a:t>
            </a:r>
            <a:r>
              <a:rPr sz="2800" spc="-5" dirty="0">
                <a:latin typeface="Times New Roman" panose="02020603050405020304" pitchFamily="18" charset="0"/>
                <a:cs typeface="Times New Roman" panose="02020603050405020304" pitchFamily="18" charset="0"/>
              </a:rPr>
              <a:t>c</a:t>
            </a:r>
            <a:r>
              <a:rPr sz="2800" spc="-30" dirty="0">
                <a:latin typeface="Times New Roman" panose="02020603050405020304" pitchFamily="18" charset="0"/>
                <a:cs typeface="Times New Roman" panose="02020603050405020304" pitchFamily="18" charset="0"/>
              </a:rPr>
              <a:t>t</a:t>
            </a:r>
            <a:r>
              <a:rPr sz="2800" dirty="0">
                <a:latin typeface="Times New Roman" panose="02020603050405020304" pitchFamily="18" charset="0"/>
                <a:cs typeface="Times New Roman" panose="02020603050405020304" pitchFamily="18" charset="0"/>
              </a:rPr>
              <a:t>i</a:t>
            </a:r>
            <a:r>
              <a:rPr sz="2800" spc="5" dirty="0">
                <a:latin typeface="Times New Roman" panose="02020603050405020304" pitchFamily="18" charset="0"/>
                <a:cs typeface="Times New Roman" panose="02020603050405020304" pitchFamily="18" charset="0"/>
              </a:rPr>
              <a:t>on</a:t>
            </a:r>
            <a:r>
              <a:rPr sz="2800" dirty="0">
                <a:latin typeface="Times New Roman" panose="02020603050405020304" pitchFamily="18" charset="0"/>
                <a:cs typeface="Times New Roman" panose="02020603050405020304" pitchFamily="18" charset="0"/>
              </a:rPr>
              <a:t>,</a:t>
            </a:r>
            <a:r>
              <a:rPr sz="2800" spc="-2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if</a:t>
            </a:r>
            <a:r>
              <a:rPr sz="2800" spc="-12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it</a:t>
            </a:r>
            <a:r>
              <a:rPr sz="2800" spc="-3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is</a:t>
            </a:r>
            <a:r>
              <a:rPr sz="2800" spc="-5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a:t>
            </a:r>
            <a:r>
              <a:rPr sz="2800" spc="-7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a:t>
            </a:r>
            <a:r>
              <a:rPr sz="2800" spc="-5" dirty="0">
                <a:latin typeface="Times New Roman" panose="02020603050405020304" pitchFamily="18" charset="0"/>
                <a:cs typeface="Times New Roman" panose="02020603050405020304" pitchFamily="18" charset="0"/>
              </a:rPr>
              <a:t>c</a:t>
            </a:r>
            <a:r>
              <a:rPr sz="2800" spc="-30" dirty="0">
                <a:latin typeface="Times New Roman" panose="02020603050405020304" pitchFamily="18" charset="0"/>
                <a:cs typeface="Times New Roman" panose="02020603050405020304" pitchFamily="18" charset="0"/>
              </a:rPr>
              <a:t>t</a:t>
            </a:r>
            <a:r>
              <a:rPr sz="2800" dirty="0">
                <a:latin typeface="Times New Roman" panose="02020603050405020304" pitchFamily="18" charset="0"/>
                <a:cs typeface="Times New Roman" panose="02020603050405020304" pitchFamily="18" charset="0"/>
              </a:rPr>
              <a:t>i</a:t>
            </a:r>
            <a:r>
              <a:rPr sz="2800" spc="5"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n</a:t>
            </a:r>
            <a:r>
              <a:rPr sz="2800" spc="5"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t</a:t>
            </a:r>
            <a:r>
              <a:rPr sz="2800" spc="5" dirty="0">
                <a:latin typeface="Times New Roman" panose="02020603050405020304" pitchFamily="18" charset="0"/>
                <a:cs typeface="Times New Roman" panose="02020603050405020304" pitchFamily="18" charset="0"/>
              </a:rPr>
              <a:t>ha</a:t>
            </a:r>
            <a:r>
              <a:rPr sz="2800" dirty="0">
                <a:latin typeface="Times New Roman" panose="02020603050405020304" pitchFamily="18" charset="0"/>
                <a:cs typeface="Times New Roman" panose="02020603050405020304" pitchFamily="18" charset="0"/>
              </a:rPr>
              <a:t>n</a:t>
            </a:r>
            <a:r>
              <a:rPr sz="2800" spc="-70"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t</a:t>
            </a:r>
            <a:r>
              <a:rPr sz="2800" spc="5" dirty="0">
                <a:latin typeface="Times New Roman" panose="02020603050405020304" pitchFamily="18" charset="0"/>
                <a:cs typeface="Times New Roman" panose="02020603050405020304" pitchFamily="18" charset="0"/>
              </a:rPr>
              <a:t>h</a:t>
            </a:r>
            <a:r>
              <a:rPr sz="2800" dirty="0">
                <a:latin typeface="Times New Roman" panose="02020603050405020304" pitchFamily="18" charset="0"/>
                <a:cs typeface="Times New Roman" panose="02020603050405020304" pitchFamily="18" charset="0"/>
              </a:rPr>
              <a:t>e</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a:t>
            </a:r>
            <a:r>
              <a:rPr sz="2800" spc="-5" dirty="0">
                <a:latin typeface="Times New Roman" panose="02020603050405020304" pitchFamily="18" charset="0"/>
                <a:cs typeface="Times New Roman" panose="02020603050405020304" pitchFamily="18" charset="0"/>
              </a:rPr>
              <a:t>c</a:t>
            </a:r>
            <a:r>
              <a:rPr sz="2800" spc="-30" dirty="0">
                <a:latin typeface="Times New Roman" panose="02020603050405020304" pitchFamily="18" charset="0"/>
                <a:cs typeface="Times New Roman" panose="02020603050405020304" pitchFamily="18" charset="0"/>
              </a:rPr>
              <a:t>t</a:t>
            </a:r>
            <a:r>
              <a:rPr sz="2800" dirty="0">
                <a:latin typeface="Times New Roman" panose="02020603050405020304" pitchFamily="18" charset="0"/>
                <a:cs typeface="Times New Roman" panose="02020603050405020304" pitchFamily="18" charset="0"/>
              </a:rPr>
              <a:t>i</a:t>
            </a:r>
            <a:r>
              <a:rPr sz="2800" spc="5"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n</a:t>
            </a:r>
            <a:r>
              <a:rPr sz="2800" spc="-7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is </a:t>
            </a:r>
            <a:r>
              <a:rPr sz="2800" spc="5" dirty="0">
                <a:latin typeface="Times New Roman" panose="02020603050405020304" pitchFamily="18" charset="0"/>
                <a:cs typeface="Times New Roman" panose="02020603050405020304" pitchFamily="18" charset="0"/>
              </a:rPr>
              <a:t>p</a:t>
            </a:r>
            <a:r>
              <a:rPr sz="2800" spc="-10" dirty="0">
                <a:latin typeface="Times New Roman" panose="02020603050405020304" pitchFamily="18" charset="0"/>
                <a:cs typeface="Times New Roman" panose="02020603050405020304" pitchFamily="18" charset="0"/>
              </a:rPr>
              <a:t>e</a:t>
            </a:r>
            <a:r>
              <a:rPr sz="2800" spc="30" dirty="0">
                <a:latin typeface="Times New Roman" panose="02020603050405020304" pitchFamily="18" charset="0"/>
                <a:cs typeface="Times New Roman" panose="02020603050405020304" pitchFamily="18" charset="0"/>
              </a:rPr>
              <a:t>r</a:t>
            </a:r>
            <a:r>
              <a:rPr sz="2800" spc="25" dirty="0">
                <a:latin typeface="Times New Roman" panose="02020603050405020304" pitchFamily="18" charset="0"/>
                <a:cs typeface="Times New Roman" panose="02020603050405020304" pitchFamily="18" charset="0"/>
              </a:rPr>
              <a:t>f</a:t>
            </a:r>
            <a:r>
              <a:rPr sz="2800" spc="5" dirty="0">
                <a:latin typeface="Times New Roman" panose="02020603050405020304" pitchFamily="18" charset="0"/>
                <a:cs typeface="Times New Roman" panose="02020603050405020304" pitchFamily="18" charset="0"/>
              </a:rPr>
              <a:t>o</a:t>
            </a:r>
            <a:r>
              <a:rPr sz="2800" spc="30" dirty="0">
                <a:latin typeface="Times New Roman" panose="02020603050405020304" pitchFamily="18" charset="0"/>
                <a:cs typeface="Times New Roman" panose="02020603050405020304" pitchFamily="18" charset="0"/>
              </a:rPr>
              <a:t>r</a:t>
            </a:r>
            <a:r>
              <a:rPr sz="2800" spc="35" dirty="0">
                <a:latin typeface="Times New Roman" panose="02020603050405020304" pitchFamily="18" charset="0"/>
                <a:cs typeface="Times New Roman" panose="02020603050405020304" pitchFamily="18" charset="0"/>
              </a:rPr>
              <a:t>m</a:t>
            </a:r>
            <a:r>
              <a:rPr sz="2800" spc="-10"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d</a:t>
            </a:r>
            <a:r>
              <a:rPr sz="2800" spc="-22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b</a:t>
            </a:r>
            <a:r>
              <a:rPr sz="2800" dirty="0">
                <a:latin typeface="Times New Roman" panose="02020603050405020304" pitchFamily="18" charset="0"/>
                <a:cs typeface="Times New Roman" panose="02020603050405020304" pitchFamily="18" charset="0"/>
              </a:rPr>
              <a:t>y</a:t>
            </a:r>
            <a:r>
              <a:rPr sz="2800" spc="-30"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t</a:t>
            </a:r>
            <a:r>
              <a:rPr sz="2800" spc="5" dirty="0">
                <a:latin typeface="Times New Roman" panose="02020603050405020304" pitchFamily="18" charset="0"/>
                <a:cs typeface="Times New Roman" panose="02020603050405020304" pitchFamily="18" charset="0"/>
              </a:rPr>
              <a:t>h</a:t>
            </a:r>
            <a:r>
              <a:rPr sz="2800" dirty="0">
                <a:latin typeface="Times New Roman" panose="02020603050405020304" pitchFamily="18" charset="0"/>
                <a:cs typeface="Times New Roman" panose="02020603050405020304" pitchFamily="18" charset="0"/>
              </a:rPr>
              <a:t>e</a:t>
            </a:r>
            <a:r>
              <a:rPr sz="2800" spc="-10" dirty="0">
                <a:latin typeface="Times New Roman" panose="02020603050405020304" pitchFamily="18" charset="0"/>
                <a:cs typeface="Times New Roman" panose="02020603050405020304" pitchFamily="18" charset="0"/>
              </a:rPr>
              <a:t> </a:t>
            </a:r>
            <a:r>
              <a:rPr sz="2800" spc="-30" dirty="0">
                <a:latin typeface="Times New Roman" panose="02020603050405020304" pitchFamily="18" charset="0"/>
                <a:cs typeface="Times New Roman" panose="02020603050405020304" pitchFamily="18" charset="0"/>
              </a:rPr>
              <a:t>v</a:t>
            </a:r>
            <a:r>
              <a:rPr sz="2800" spc="5"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i</a:t>
            </a:r>
            <a:r>
              <a:rPr sz="2800" spc="-5" dirty="0">
                <a:latin typeface="Times New Roman" panose="02020603050405020304" pitchFamily="18" charset="0"/>
                <a:cs typeface="Times New Roman" panose="02020603050405020304" pitchFamily="18" charset="0"/>
              </a:rPr>
              <a:t>c</a:t>
            </a:r>
            <a:r>
              <a:rPr sz="2800" dirty="0">
                <a:latin typeface="Times New Roman" panose="02020603050405020304" pitchFamily="18" charset="0"/>
                <a:cs typeface="Times New Roman" panose="02020603050405020304" pitchFamily="18" charset="0"/>
              </a:rPr>
              <a:t>e</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a:t>
            </a:r>
            <a:r>
              <a:rPr sz="2800" spc="25" dirty="0">
                <a:latin typeface="Times New Roman" panose="02020603050405020304" pitchFamily="18" charset="0"/>
                <a:cs typeface="Times New Roman" panose="02020603050405020304" pitchFamily="18" charset="0"/>
              </a:rPr>
              <a:t>ss</a:t>
            </a:r>
            <a:r>
              <a:rPr sz="2800" dirty="0">
                <a:latin typeface="Times New Roman" panose="02020603050405020304" pitchFamily="18" charset="0"/>
                <a:cs typeface="Times New Roman" panose="02020603050405020304" pitchFamily="18" charset="0"/>
              </a:rPr>
              <a:t>i</a:t>
            </a:r>
            <a:r>
              <a:rPr sz="2800" spc="25" dirty="0">
                <a:latin typeface="Times New Roman" panose="02020603050405020304" pitchFamily="18" charset="0"/>
                <a:cs typeface="Times New Roman" panose="02020603050405020304" pitchFamily="18" charset="0"/>
              </a:rPr>
              <a:t>s</a:t>
            </a:r>
            <a:r>
              <a:rPr sz="2800" spc="-25" dirty="0">
                <a:latin typeface="Times New Roman" panose="02020603050405020304" pitchFamily="18" charset="0"/>
                <a:cs typeface="Times New Roman" panose="02020603050405020304" pitchFamily="18" charset="0"/>
              </a:rPr>
              <a:t>t</a:t>
            </a:r>
            <a:r>
              <a:rPr sz="2800" spc="5" dirty="0">
                <a:latin typeface="Times New Roman" panose="02020603050405020304" pitchFamily="18" charset="0"/>
                <a:cs typeface="Times New Roman" panose="02020603050405020304" pitchFamily="18" charset="0"/>
              </a:rPr>
              <a:t>an</a:t>
            </a:r>
            <a:r>
              <a:rPr sz="2800" dirty="0">
                <a:latin typeface="Times New Roman" panose="02020603050405020304" pitchFamily="18" charset="0"/>
                <a:cs typeface="Times New Roman" panose="02020603050405020304" pitchFamily="18" charset="0"/>
              </a:rPr>
              <a:t>t</a:t>
            </a:r>
            <a:r>
              <a:rPr sz="2800" spc="-18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a:t>
            </a:r>
            <a:r>
              <a:rPr sz="2800" dirty="0">
                <a:latin typeface="Times New Roman" panose="02020603050405020304" pitchFamily="18" charset="0"/>
                <a:cs typeface="Times New Roman" panose="02020603050405020304" pitchFamily="18" charset="0"/>
              </a:rPr>
              <a:t>d</a:t>
            </a:r>
            <a:r>
              <a:rPr sz="2800" spc="-7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a:t>
            </a:r>
            <a:r>
              <a:rPr sz="2800" spc="-5" dirty="0">
                <a:latin typeface="Times New Roman" panose="02020603050405020304" pitchFamily="18" charset="0"/>
                <a:cs typeface="Times New Roman" panose="02020603050405020304" pitchFamily="18" charset="0"/>
              </a:rPr>
              <a:t>c</a:t>
            </a:r>
            <a:r>
              <a:rPr sz="2800" spc="25" dirty="0">
                <a:latin typeface="Times New Roman" panose="02020603050405020304" pitchFamily="18" charset="0"/>
                <a:cs typeface="Times New Roman" panose="02020603050405020304" pitchFamily="18" charset="0"/>
              </a:rPr>
              <a:t>k</a:t>
            </a:r>
            <a:r>
              <a:rPr sz="2800" spc="5" dirty="0">
                <a:latin typeface="Times New Roman" panose="02020603050405020304" pitchFamily="18" charset="0"/>
                <a:cs typeface="Times New Roman" panose="02020603050405020304" pitchFamily="18" charset="0"/>
              </a:rPr>
              <a:t>now</a:t>
            </a:r>
            <a:r>
              <a:rPr sz="2800" dirty="0">
                <a:latin typeface="Times New Roman" panose="02020603050405020304" pitchFamily="18" charset="0"/>
                <a:cs typeface="Times New Roman" panose="02020603050405020304" pitchFamily="18" charset="0"/>
              </a:rPr>
              <a:t>l</a:t>
            </a:r>
            <a:r>
              <a:rPr sz="2800" spc="-10" dirty="0">
                <a:latin typeface="Times New Roman" panose="02020603050405020304" pitchFamily="18" charset="0"/>
                <a:cs typeface="Times New Roman" panose="02020603050405020304" pitchFamily="18" charset="0"/>
              </a:rPr>
              <a:t>e</a:t>
            </a:r>
            <a:r>
              <a:rPr sz="2800" spc="5" dirty="0">
                <a:latin typeface="Times New Roman" panose="02020603050405020304" pitchFamily="18" charset="0"/>
                <a:cs typeface="Times New Roman" panose="02020603050405020304" pitchFamily="18" charset="0"/>
              </a:rPr>
              <a:t>d</a:t>
            </a:r>
            <a:r>
              <a:rPr sz="2800" spc="-30" dirty="0">
                <a:latin typeface="Times New Roman" panose="02020603050405020304" pitchFamily="18" charset="0"/>
                <a:cs typeface="Times New Roman" panose="02020603050405020304" pitchFamily="18" charset="0"/>
              </a:rPr>
              <a:t>g</a:t>
            </a:r>
            <a:r>
              <a:rPr sz="2800" spc="35" dirty="0">
                <a:latin typeface="Times New Roman" panose="02020603050405020304" pitchFamily="18" charset="0"/>
                <a:cs typeface="Times New Roman" panose="02020603050405020304" pitchFamily="18" charset="0"/>
              </a:rPr>
              <a:t>m</a:t>
            </a:r>
            <a:r>
              <a:rPr sz="2800" spc="-10" dirty="0">
                <a:latin typeface="Times New Roman" panose="02020603050405020304" pitchFamily="18" charset="0"/>
                <a:cs typeface="Times New Roman" panose="02020603050405020304" pitchFamily="18" charset="0"/>
              </a:rPr>
              <a:t>e</a:t>
            </a:r>
            <a:r>
              <a:rPr sz="2800" spc="5" dirty="0">
                <a:latin typeface="Times New Roman" panose="02020603050405020304" pitchFamily="18" charset="0"/>
                <a:cs typeface="Times New Roman" panose="02020603050405020304" pitchFamily="18" charset="0"/>
              </a:rPr>
              <a:t>n</a:t>
            </a:r>
            <a:r>
              <a:rPr sz="2800" dirty="0">
                <a:latin typeface="Times New Roman" panose="02020603050405020304" pitchFamily="18" charset="0"/>
                <a:cs typeface="Times New Roman" panose="02020603050405020304" pitchFamily="18" charset="0"/>
              </a:rPr>
              <a:t>t is</a:t>
            </a:r>
            <a:r>
              <a:rPr sz="2800" spc="-50" dirty="0">
                <a:latin typeface="Times New Roman" panose="02020603050405020304" pitchFamily="18" charset="0"/>
                <a:cs typeface="Times New Roman" panose="02020603050405020304" pitchFamily="18" charset="0"/>
              </a:rPr>
              <a:t> </a:t>
            </a:r>
            <a:r>
              <a:rPr sz="2800" spc="-30" dirty="0">
                <a:latin typeface="Times New Roman" panose="02020603050405020304" pitchFamily="18" charset="0"/>
                <a:cs typeface="Times New Roman" panose="02020603050405020304" pitchFamily="18" charset="0"/>
              </a:rPr>
              <a:t>g</a:t>
            </a:r>
            <a:r>
              <a:rPr sz="2800" dirty="0">
                <a:latin typeface="Times New Roman" panose="02020603050405020304" pitchFamily="18" charset="0"/>
                <a:cs typeface="Times New Roman" panose="02020603050405020304" pitchFamily="18" charset="0"/>
              </a:rPr>
              <a:t>i</a:t>
            </a:r>
            <a:r>
              <a:rPr sz="2800" spc="-30" dirty="0">
                <a:latin typeface="Times New Roman" panose="02020603050405020304" pitchFamily="18" charset="0"/>
                <a:cs typeface="Times New Roman" panose="02020603050405020304" pitchFamily="18" charset="0"/>
              </a:rPr>
              <a:t>v</a:t>
            </a:r>
            <a:r>
              <a:rPr sz="2800" spc="-10"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n</a:t>
            </a:r>
            <a:r>
              <a:rPr sz="2800" spc="5"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t</a:t>
            </a:r>
            <a:r>
              <a:rPr sz="2800" dirty="0">
                <a:latin typeface="Times New Roman" panose="02020603050405020304" pitchFamily="18" charset="0"/>
                <a:cs typeface="Times New Roman" panose="02020603050405020304" pitchFamily="18" charset="0"/>
              </a:rPr>
              <a:t>o</a:t>
            </a:r>
            <a:r>
              <a:rPr sz="2800" spc="5"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t</a:t>
            </a:r>
            <a:r>
              <a:rPr sz="2800" spc="5" dirty="0">
                <a:latin typeface="Times New Roman" panose="02020603050405020304" pitchFamily="18" charset="0"/>
                <a:cs typeface="Times New Roman" panose="02020603050405020304" pitchFamily="18" charset="0"/>
              </a:rPr>
              <a:t>h</a:t>
            </a:r>
            <a:r>
              <a:rPr sz="2800" dirty="0">
                <a:latin typeface="Times New Roman" panose="02020603050405020304" pitchFamily="18" charset="0"/>
                <a:cs typeface="Times New Roman" panose="02020603050405020304" pitchFamily="18" charset="0"/>
              </a:rPr>
              <a:t>e</a:t>
            </a:r>
            <a:r>
              <a:rPr sz="2800" spc="-8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u</a:t>
            </a:r>
            <a:r>
              <a:rPr sz="2800" spc="25" dirty="0">
                <a:latin typeface="Times New Roman" panose="02020603050405020304" pitchFamily="18" charset="0"/>
                <a:cs typeface="Times New Roman" panose="02020603050405020304" pitchFamily="18" charset="0"/>
              </a:rPr>
              <a:t>s</a:t>
            </a:r>
            <a:r>
              <a:rPr sz="2800" spc="-10"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r</a:t>
            </a:r>
            <a:r>
              <a:rPr sz="2800" spc="-45" dirty="0">
                <a:latin typeface="Times New Roman" panose="02020603050405020304" pitchFamily="18" charset="0"/>
                <a:cs typeface="Times New Roman" panose="02020603050405020304" pitchFamily="18" charset="0"/>
              </a:rPr>
              <a:t> </a:t>
            </a:r>
            <a:r>
              <a:rPr sz="2800" spc="-30" dirty="0">
                <a:latin typeface="Times New Roman" panose="02020603050405020304" pitchFamily="18" charset="0"/>
                <a:cs typeface="Times New Roman" panose="02020603050405020304" pitchFamily="18" charset="0"/>
              </a:rPr>
              <a:t>v</a:t>
            </a:r>
            <a:r>
              <a:rPr sz="2800" dirty="0">
                <a:latin typeface="Times New Roman" panose="02020603050405020304" pitchFamily="18" charset="0"/>
                <a:cs typeface="Times New Roman" panose="02020603050405020304" pitchFamily="18" charset="0"/>
              </a:rPr>
              <a:t>ia</a:t>
            </a:r>
            <a:r>
              <a:rPr sz="2800" spc="-7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a:t>
            </a:r>
            <a:r>
              <a:rPr sz="2800" spc="5"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s</a:t>
            </a:r>
            <a:r>
              <a:rPr sz="2800" spc="-30" dirty="0">
                <a:latin typeface="Times New Roman" panose="02020603050405020304" pitchFamily="18" charset="0"/>
                <a:cs typeface="Times New Roman" panose="02020603050405020304" pitchFamily="18" charset="0"/>
              </a:rPr>
              <a:t>y</a:t>
            </a:r>
            <a:r>
              <a:rPr sz="2800" spc="5" dirty="0">
                <a:latin typeface="Times New Roman" panose="02020603050405020304" pitchFamily="18" charset="0"/>
                <a:cs typeface="Times New Roman" panose="02020603050405020304" pitchFamily="18" charset="0"/>
              </a:rPr>
              <a:t>n</a:t>
            </a:r>
            <a:r>
              <a:rPr sz="2800" spc="-25" dirty="0">
                <a:latin typeface="Times New Roman" panose="02020603050405020304" pitchFamily="18" charset="0"/>
                <a:cs typeface="Times New Roman" panose="02020603050405020304" pitchFamily="18" charset="0"/>
              </a:rPr>
              <a:t>t</a:t>
            </a:r>
            <a:r>
              <a:rPr sz="2800" spc="5" dirty="0">
                <a:latin typeface="Times New Roman" panose="02020603050405020304" pitchFamily="18" charset="0"/>
                <a:cs typeface="Times New Roman" panose="02020603050405020304" pitchFamily="18" charset="0"/>
              </a:rPr>
              <a:t>h</a:t>
            </a:r>
            <a:r>
              <a:rPr sz="2800" spc="-10" dirty="0">
                <a:latin typeface="Times New Roman" panose="02020603050405020304" pitchFamily="18" charset="0"/>
                <a:cs typeface="Times New Roman" panose="02020603050405020304" pitchFamily="18" charset="0"/>
              </a:rPr>
              <a:t>e</a:t>
            </a:r>
            <a:r>
              <a:rPr sz="2800" spc="25" dirty="0">
                <a:latin typeface="Times New Roman" panose="02020603050405020304" pitchFamily="18" charset="0"/>
                <a:cs typeface="Times New Roman" panose="02020603050405020304" pitchFamily="18" charset="0"/>
              </a:rPr>
              <a:t>s</a:t>
            </a:r>
            <a:r>
              <a:rPr sz="2800" dirty="0">
                <a:latin typeface="Times New Roman" panose="02020603050405020304" pitchFamily="18" charset="0"/>
                <a:cs typeface="Times New Roman" panose="02020603050405020304" pitchFamily="18" charset="0"/>
              </a:rPr>
              <a:t>is</a:t>
            </a:r>
            <a:r>
              <a:rPr sz="2800" spc="-125" dirty="0">
                <a:latin typeface="Times New Roman" panose="02020603050405020304" pitchFamily="18" charset="0"/>
                <a:cs typeface="Times New Roman" panose="02020603050405020304" pitchFamily="18" charset="0"/>
              </a:rPr>
              <a:t> </a:t>
            </a:r>
            <a:r>
              <a:rPr sz="2800" spc="-30" dirty="0">
                <a:latin typeface="Times New Roman" panose="02020603050405020304" pitchFamily="18" charset="0"/>
                <a:cs typeface="Times New Roman" panose="02020603050405020304" pitchFamily="18" charset="0"/>
              </a:rPr>
              <a:t>v</a:t>
            </a:r>
            <a:r>
              <a:rPr sz="2800" spc="5"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i</a:t>
            </a:r>
            <a:r>
              <a:rPr sz="2800" spc="-5" dirty="0">
                <a:latin typeface="Times New Roman" panose="02020603050405020304" pitchFamily="18" charset="0"/>
                <a:cs typeface="Times New Roman" panose="02020603050405020304" pitchFamily="18" charset="0"/>
              </a:rPr>
              <a:t>c</a:t>
            </a:r>
            <a:r>
              <a:rPr sz="2800" dirty="0">
                <a:latin typeface="Times New Roman" panose="02020603050405020304" pitchFamily="18" charset="0"/>
                <a:cs typeface="Times New Roman" panose="02020603050405020304" pitchFamily="18" charset="0"/>
              </a:rPr>
              <a:t>e</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r</a:t>
            </a:r>
            <a:r>
              <a:rPr sz="2800" spc="-4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if</a:t>
            </a:r>
            <a:r>
              <a:rPr sz="2800" spc="-5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it</a:t>
            </a:r>
            <a:r>
              <a:rPr sz="2800" spc="-10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is</a:t>
            </a:r>
            <a:r>
              <a:rPr sz="2800" spc="-5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 </a:t>
            </a:r>
            <a:r>
              <a:rPr sz="2800" spc="5" dirty="0">
                <a:latin typeface="Times New Roman" panose="02020603050405020304" pitchFamily="18" charset="0"/>
                <a:cs typeface="Times New Roman" panose="02020603050405020304" pitchFamily="18" charset="0"/>
              </a:rPr>
              <a:t>qu</a:t>
            </a:r>
            <a:r>
              <a:rPr sz="2800" spc="-10" dirty="0">
                <a:latin typeface="Times New Roman" panose="02020603050405020304" pitchFamily="18" charset="0"/>
                <a:cs typeface="Times New Roman" panose="02020603050405020304" pitchFamily="18" charset="0"/>
              </a:rPr>
              <a:t>e</a:t>
            </a:r>
            <a:r>
              <a:rPr sz="2800" spc="25" dirty="0">
                <a:latin typeface="Times New Roman" panose="02020603050405020304" pitchFamily="18" charset="0"/>
                <a:cs typeface="Times New Roman" panose="02020603050405020304" pitchFamily="18" charset="0"/>
              </a:rPr>
              <a:t>s</a:t>
            </a:r>
            <a:r>
              <a:rPr sz="2800" spc="-25" dirty="0">
                <a:latin typeface="Times New Roman" panose="02020603050405020304" pitchFamily="18" charset="0"/>
                <a:cs typeface="Times New Roman" panose="02020603050405020304" pitchFamily="18" charset="0"/>
              </a:rPr>
              <a:t>t</a:t>
            </a:r>
            <a:r>
              <a:rPr sz="2800" dirty="0">
                <a:latin typeface="Times New Roman" panose="02020603050405020304" pitchFamily="18" charset="0"/>
                <a:cs typeface="Times New Roman" panose="02020603050405020304" pitchFamily="18" charset="0"/>
              </a:rPr>
              <a:t>i</a:t>
            </a:r>
            <a:r>
              <a:rPr sz="2800" spc="5"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n</a:t>
            </a:r>
            <a:r>
              <a:rPr sz="2800" spc="-70"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t</a:t>
            </a:r>
            <a:r>
              <a:rPr sz="2800" spc="5" dirty="0">
                <a:latin typeface="Times New Roman" panose="02020603050405020304" pitchFamily="18" charset="0"/>
                <a:cs typeface="Times New Roman" panose="02020603050405020304" pitchFamily="18" charset="0"/>
              </a:rPr>
              <a:t>ha</a:t>
            </a:r>
            <a:r>
              <a:rPr sz="2800" dirty="0">
                <a:latin typeface="Times New Roman" panose="02020603050405020304" pitchFamily="18" charset="0"/>
                <a:cs typeface="Times New Roman" panose="02020603050405020304" pitchFamily="18" charset="0"/>
              </a:rPr>
              <a:t>n</a:t>
            </a:r>
            <a:r>
              <a:rPr sz="2800" spc="-7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it</a:t>
            </a:r>
            <a:r>
              <a:rPr sz="2800" spc="-3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is</a:t>
            </a:r>
            <a:r>
              <a:rPr sz="2800" spc="-50"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s</a:t>
            </a:r>
            <a:r>
              <a:rPr sz="2800" spc="-10" dirty="0">
                <a:latin typeface="Times New Roman" panose="02020603050405020304" pitchFamily="18" charset="0"/>
                <a:cs typeface="Times New Roman" panose="02020603050405020304" pitchFamily="18" charset="0"/>
              </a:rPr>
              <a:t>e</a:t>
            </a:r>
            <a:r>
              <a:rPr sz="2800" spc="5" dirty="0">
                <a:latin typeface="Times New Roman" panose="02020603050405020304" pitchFamily="18" charset="0"/>
                <a:cs typeface="Times New Roman" panose="02020603050405020304" pitchFamily="18" charset="0"/>
              </a:rPr>
              <a:t>a</a:t>
            </a:r>
            <a:r>
              <a:rPr sz="2800" spc="30" dirty="0">
                <a:latin typeface="Times New Roman" panose="02020603050405020304" pitchFamily="18" charset="0"/>
                <a:cs typeface="Times New Roman" panose="02020603050405020304" pitchFamily="18" charset="0"/>
              </a:rPr>
              <a:t>r</a:t>
            </a:r>
            <a:r>
              <a:rPr sz="2800" spc="-5" dirty="0">
                <a:latin typeface="Times New Roman" panose="02020603050405020304" pitchFamily="18" charset="0"/>
                <a:cs typeface="Times New Roman" panose="02020603050405020304" pitchFamily="18" charset="0"/>
              </a:rPr>
              <a:t>c</a:t>
            </a:r>
            <a:r>
              <a:rPr sz="2800" dirty="0">
                <a:latin typeface="Times New Roman" panose="02020603050405020304" pitchFamily="18" charset="0"/>
                <a:cs typeface="Times New Roman" panose="02020603050405020304" pitchFamily="18" charset="0"/>
              </a:rPr>
              <a:t>h</a:t>
            </a:r>
            <a:r>
              <a:rPr sz="2800" spc="-15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in</a:t>
            </a:r>
            <a:r>
              <a:rPr sz="2800" spc="-7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d</a:t>
            </a:r>
            <a:r>
              <a:rPr sz="2800" dirty="0">
                <a:latin typeface="Times New Roman" panose="02020603050405020304" pitchFamily="18" charset="0"/>
                <a:cs typeface="Times New Roman" panose="02020603050405020304" pitchFamily="18" charset="0"/>
              </a:rPr>
              <a:t>i</a:t>
            </a:r>
            <a:r>
              <a:rPr sz="2800" spc="5" dirty="0">
                <a:latin typeface="Times New Roman" panose="02020603050405020304" pitchFamily="18" charset="0"/>
                <a:cs typeface="Times New Roman" panose="02020603050405020304" pitchFamily="18" charset="0"/>
              </a:rPr>
              <a:t>a</a:t>
            </a:r>
            <a:r>
              <a:rPr sz="2800" dirty="0">
                <a:latin typeface="Times New Roman" panose="02020603050405020304" pitchFamily="18" charset="0"/>
                <a:cs typeface="Times New Roman" panose="02020603050405020304" pitchFamily="18" charset="0"/>
              </a:rPr>
              <a:t>l</a:t>
            </a:r>
            <a:r>
              <a:rPr sz="2800" spc="5"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g</a:t>
            </a:r>
            <a:r>
              <a:rPr sz="2800" spc="-3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bo</a:t>
            </a:r>
            <a:r>
              <a:rPr sz="2800" dirty="0">
                <a:latin typeface="Times New Roman" panose="02020603050405020304" pitchFamily="18" charset="0"/>
                <a:cs typeface="Times New Roman" panose="02020603050405020304" pitchFamily="18" charset="0"/>
              </a:rPr>
              <a:t>x</a:t>
            </a:r>
            <a:r>
              <a:rPr sz="2800" spc="-8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r</a:t>
            </a:r>
            <a:r>
              <a:rPr sz="2800" spc="20" dirty="0">
                <a:latin typeface="Times New Roman" panose="02020603050405020304" pitchFamily="18" charset="0"/>
                <a:cs typeface="Times New Roman" panose="02020603050405020304" pitchFamily="18" charset="0"/>
              </a:rPr>
              <a:t> </a:t>
            </a:r>
            <a:r>
              <a:rPr sz="2800" spc="30" dirty="0">
                <a:latin typeface="Times New Roman" panose="02020603050405020304" pitchFamily="18" charset="0"/>
                <a:cs typeface="Times New Roman" panose="02020603050405020304" pitchFamily="18" charset="0"/>
              </a:rPr>
              <a:t>k</a:t>
            </a:r>
            <a:r>
              <a:rPr sz="2800" spc="5" dirty="0">
                <a:latin typeface="Times New Roman" panose="02020603050405020304" pitchFamily="18" charset="0"/>
                <a:cs typeface="Times New Roman" panose="02020603050405020304" pitchFamily="18" charset="0"/>
              </a:rPr>
              <a:t>now</a:t>
            </a:r>
            <a:r>
              <a:rPr sz="2800" dirty="0">
                <a:latin typeface="Times New Roman" panose="02020603050405020304" pitchFamily="18" charset="0"/>
                <a:cs typeface="Times New Roman" panose="02020603050405020304" pitchFamily="18" charset="0"/>
              </a:rPr>
              <a:t>l</a:t>
            </a:r>
            <a:r>
              <a:rPr sz="2800" spc="-10" dirty="0">
                <a:latin typeface="Times New Roman" panose="02020603050405020304" pitchFamily="18" charset="0"/>
                <a:cs typeface="Times New Roman" panose="02020603050405020304" pitchFamily="18" charset="0"/>
              </a:rPr>
              <a:t>e</a:t>
            </a:r>
            <a:r>
              <a:rPr sz="2800" spc="5" dirty="0">
                <a:latin typeface="Times New Roman" panose="02020603050405020304" pitchFamily="18" charset="0"/>
                <a:cs typeface="Times New Roman" panose="02020603050405020304" pitchFamily="18" charset="0"/>
              </a:rPr>
              <a:t>d</a:t>
            </a:r>
            <a:r>
              <a:rPr sz="2800" spc="-30" dirty="0">
                <a:latin typeface="Times New Roman" panose="02020603050405020304" pitchFamily="18" charset="0"/>
                <a:cs typeface="Times New Roman" panose="02020603050405020304" pitchFamily="18" charset="0"/>
              </a:rPr>
              <a:t>g</a:t>
            </a:r>
            <a:r>
              <a:rPr sz="2800" dirty="0">
                <a:latin typeface="Times New Roman" panose="02020603050405020304" pitchFamily="18" charset="0"/>
                <a:cs typeface="Times New Roman" panose="02020603050405020304" pitchFamily="18" charset="0"/>
              </a:rPr>
              <a:t>e </a:t>
            </a:r>
            <a:r>
              <a:rPr sz="2800" spc="5" dirty="0">
                <a:latin typeface="Times New Roman" panose="02020603050405020304" pitchFamily="18" charset="0"/>
                <a:cs typeface="Times New Roman" panose="02020603050405020304" pitchFamily="18" charset="0"/>
              </a:rPr>
              <a:t>ba</a:t>
            </a:r>
            <a:r>
              <a:rPr sz="2800" spc="25" dirty="0">
                <a:latin typeface="Times New Roman" panose="02020603050405020304" pitchFamily="18" charset="0"/>
                <a:cs typeface="Times New Roman" panose="02020603050405020304" pitchFamily="18" charset="0"/>
              </a:rPr>
              <a:t>s</a:t>
            </a:r>
            <a:r>
              <a:rPr sz="2800" dirty="0">
                <a:latin typeface="Times New Roman" panose="02020603050405020304" pitchFamily="18" charset="0"/>
                <a:cs typeface="Times New Roman" panose="02020603050405020304" pitchFamily="18" charset="0"/>
              </a:rPr>
              <a:t>e</a:t>
            </a:r>
            <a:r>
              <a:rPr sz="2800" spc="-8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a:t>
            </a:r>
            <a:r>
              <a:rPr sz="2800" dirty="0">
                <a:latin typeface="Times New Roman" panose="02020603050405020304" pitchFamily="18" charset="0"/>
                <a:cs typeface="Times New Roman" panose="02020603050405020304" pitchFamily="18" charset="0"/>
              </a:rPr>
              <a:t>d</a:t>
            </a:r>
            <a:r>
              <a:rPr sz="2800" spc="-70"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t</a:t>
            </a:r>
            <a:r>
              <a:rPr sz="2800" spc="5" dirty="0">
                <a:latin typeface="Times New Roman" panose="02020603050405020304" pitchFamily="18" charset="0"/>
                <a:cs typeface="Times New Roman" panose="02020603050405020304" pitchFamily="18" charset="0"/>
              </a:rPr>
              <a:t>h</a:t>
            </a:r>
            <a:r>
              <a:rPr sz="2800" spc="-10"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n</a:t>
            </a:r>
            <a:r>
              <a:rPr sz="2800" spc="-70" dirty="0">
                <a:latin typeface="Times New Roman" panose="02020603050405020304" pitchFamily="18" charset="0"/>
                <a:cs typeface="Times New Roman" panose="02020603050405020304" pitchFamily="18" charset="0"/>
              </a:rPr>
              <a:t> </a:t>
            </a:r>
            <a:r>
              <a:rPr sz="2800" spc="30" dirty="0">
                <a:latin typeface="Times New Roman" panose="02020603050405020304" pitchFamily="18" charset="0"/>
                <a:cs typeface="Times New Roman" panose="02020603050405020304" pitchFamily="18" charset="0"/>
              </a:rPr>
              <a:t>r</a:t>
            </a:r>
            <a:r>
              <a:rPr sz="2800" spc="-10" dirty="0">
                <a:latin typeface="Times New Roman" panose="02020603050405020304" pitchFamily="18" charset="0"/>
                <a:cs typeface="Times New Roman" panose="02020603050405020304" pitchFamily="18" charset="0"/>
              </a:rPr>
              <a:t>e</a:t>
            </a:r>
            <a:r>
              <a:rPr sz="2800" spc="25" dirty="0">
                <a:latin typeface="Times New Roman" panose="02020603050405020304" pitchFamily="18" charset="0"/>
                <a:cs typeface="Times New Roman" panose="02020603050405020304" pitchFamily="18" charset="0"/>
              </a:rPr>
              <a:t>s</a:t>
            </a:r>
            <a:r>
              <a:rPr sz="2800" spc="5" dirty="0">
                <a:latin typeface="Times New Roman" panose="02020603050405020304" pitchFamily="18" charset="0"/>
                <a:cs typeface="Times New Roman" panose="02020603050405020304" pitchFamily="18" charset="0"/>
              </a:rPr>
              <a:t>pon</a:t>
            </a:r>
            <a:r>
              <a:rPr sz="2800" spc="25" dirty="0">
                <a:latin typeface="Times New Roman" panose="02020603050405020304" pitchFamily="18" charset="0"/>
                <a:cs typeface="Times New Roman" panose="02020603050405020304" pitchFamily="18" charset="0"/>
              </a:rPr>
              <a:t>s</a:t>
            </a:r>
            <a:r>
              <a:rPr sz="2800" dirty="0">
                <a:latin typeface="Times New Roman" panose="02020603050405020304" pitchFamily="18" charset="0"/>
                <a:cs typeface="Times New Roman" panose="02020603050405020304" pitchFamily="18" charset="0"/>
              </a:rPr>
              <a:t>e</a:t>
            </a:r>
            <a:r>
              <a:rPr sz="2800" spc="-160" dirty="0">
                <a:latin typeface="Times New Roman" panose="02020603050405020304" pitchFamily="18" charset="0"/>
                <a:cs typeface="Times New Roman" panose="02020603050405020304" pitchFamily="18" charset="0"/>
              </a:rPr>
              <a:t> </a:t>
            </a:r>
            <a:r>
              <a:rPr sz="2800" spc="-30" dirty="0">
                <a:latin typeface="Times New Roman" panose="02020603050405020304" pitchFamily="18" charset="0"/>
                <a:cs typeface="Times New Roman" panose="02020603050405020304" pitchFamily="18" charset="0"/>
              </a:rPr>
              <a:t>v</a:t>
            </a:r>
            <a:r>
              <a:rPr sz="2800" dirty="0">
                <a:latin typeface="Times New Roman" panose="02020603050405020304" pitchFamily="18" charset="0"/>
                <a:cs typeface="Times New Roman" panose="02020603050405020304" pitchFamily="18" charset="0"/>
              </a:rPr>
              <a:t>ia</a:t>
            </a:r>
            <a:r>
              <a:rPr sz="2800" spc="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a:t>
            </a:r>
            <a:r>
              <a:rPr sz="2800" spc="-70"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s</a:t>
            </a:r>
            <a:r>
              <a:rPr sz="2800" spc="-30" dirty="0">
                <a:latin typeface="Times New Roman" panose="02020603050405020304" pitchFamily="18" charset="0"/>
                <a:cs typeface="Times New Roman" panose="02020603050405020304" pitchFamily="18" charset="0"/>
              </a:rPr>
              <a:t>y</a:t>
            </a:r>
            <a:r>
              <a:rPr sz="2800" spc="5" dirty="0">
                <a:latin typeface="Times New Roman" panose="02020603050405020304" pitchFamily="18" charset="0"/>
                <a:cs typeface="Times New Roman" panose="02020603050405020304" pitchFamily="18" charset="0"/>
              </a:rPr>
              <a:t>n</a:t>
            </a:r>
            <a:r>
              <a:rPr sz="2800" spc="-25" dirty="0">
                <a:latin typeface="Times New Roman" panose="02020603050405020304" pitchFamily="18" charset="0"/>
                <a:cs typeface="Times New Roman" panose="02020603050405020304" pitchFamily="18" charset="0"/>
              </a:rPr>
              <a:t>t</a:t>
            </a:r>
            <a:r>
              <a:rPr sz="2800" spc="5" dirty="0">
                <a:latin typeface="Times New Roman" panose="02020603050405020304" pitchFamily="18" charset="0"/>
                <a:cs typeface="Times New Roman" panose="02020603050405020304" pitchFamily="18" charset="0"/>
              </a:rPr>
              <a:t>h</a:t>
            </a:r>
            <a:r>
              <a:rPr sz="2800" spc="-10" dirty="0">
                <a:latin typeface="Times New Roman" panose="02020603050405020304" pitchFamily="18" charset="0"/>
                <a:cs typeface="Times New Roman" panose="02020603050405020304" pitchFamily="18" charset="0"/>
              </a:rPr>
              <a:t>e</a:t>
            </a:r>
            <a:r>
              <a:rPr sz="2800" spc="25" dirty="0">
                <a:latin typeface="Times New Roman" panose="02020603050405020304" pitchFamily="18" charset="0"/>
                <a:cs typeface="Times New Roman" panose="02020603050405020304" pitchFamily="18" charset="0"/>
              </a:rPr>
              <a:t>s</a:t>
            </a:r>
            <a:r>
              <a:rPr sz="2800" dirty="0">
                <a:latin typeface="Times New Roman" panose="02020603050405020304" pitchFamily="18" charset="0"/>
                <a:cs typeface="Times New Roman" panose="02020603050405020304" pitchFamily="18" charset="0"/>
              </a:rPr>
              <a:t>is</a:t>
            </a:r>
            <a:r>
              <a:rPr sz="2800" spc="-50" dirty="0">
                <a:latin typeface="Times New Roman" panose="02020603050405020304" pitchFamily="18" charset="0"/>
                <a:cs typeface="Times New Roman" panose="02020603050405020304" pitchFamily="18" charset="0"/>
              </a:rPr>
              <a:t> </a:t>
            </a:r>
            <a:r>
              <a:rPr sz="2800" spc="-30" dirty="0">
                <a:latin typeface="Times New Roman" panose="02020603050405020304" pitchFamily="18" charset="0"/>
                <a:cs typeface="Times New Roman" panose="02020603050405020304" pitchFamily="18" charset="0"/>
              </a:rPr>
              <a:t>v</a:t>
            </a:r>
            <a:r>
              <a:rPr sz="2800" spc="5"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i</a:t>
            </a:r>
            <a:r>
              <a:rPr sz="2800" spc="-5" dirty="0">
                <a:latin typeface="Times New Roman" panose="02020603050405020304" pitchFamily="18" charset="0"/>
                <a:cs typeface="Times New Roman" panose="02020603050405020304" pitchFamily="18" charset="0"/>
              </a:rPr>
              <a:t>c</a:t>
            </a:r>
            <a:r>
              <a:rPr sz="2800" dirty="0">
                <a:latin typeface="Times New Roman" panose="02020603050405020304" pitchFamily="18" charset="0"/>
                <a:cs typeface="Times New Roman" panose="02020603050405020304" pitchFamily="18" charset="0"/>
              </a:rPr>
              <a:t>e</a:t>
            </a:r>
            <a:r>
              <a:rPr sz="2800" spc="-15"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t</a:t>
            </a:r>
            <a:r>
              <a:rPr sz="2800" dirty="0">
                <a:latin typeface="Times New Roman" panose="02020603050405020304" pitchFamily="18" charset="0"/>
                <a:cs typeface="Times New Roman" panose="02020603050405020304" pitchFamily="18" charset="0"/>
              </a:rPr>
              <a:t>o</a:t>
            </a:r>
            <a:r>
              <a:rPr sz="2800" spc="-70"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t</a:t>
            </a:r>
            <a:r>
              <a:rPr sz="2800" spc="5" dirty="0">
                <a:latin typeface="Times New Roman" panose="02020603050405020304" pitchFamily="18" charset="0"/>
                <a:cs typeface="Times New Roman" panose="02020603050405020304" pitchFamily="18" charset="0"/>
              </a:rPr>
              <a:t>h</a:t>
            </a:r>
            <a:r>
              <a:rPr sz="2800" dirty="0">
                <a:latin typeface="Times New Roman" panose="02020603050405020304" pitchFamily="18" charset="0"/>
                <a:cs typeface="Times New Roman" panose="02020603050405020304" pitchFamily="18" charset="0"/>
              </a:rPr>
              <a:t>e </a:t>
            </a:r>
            <a:r>
              <a:rPr sz="2800" spc="5" dirty="0">
                <a:latin typeface="Times New Roman" panose="02020603050405020304" pitchFamily="18" charset="0"/>
                <a:cs typeface="Times New Roman" panose="02020603050405020304" pitchFamily="18" charset="0"/>
              </a:rPr>
              <a:t>u</a:t>
            </a:r>
            <a:r>
              <a:rPr sz="2800" spc="25" dirty="0">
                <a:latin typeface="Times New Roman" panose="02020603050405020304" pitchFamily="18" charset="0"/>
                <a:cs typeface="Times New Roman" panose="02020603050405020304" pitchFamily="18" charset="0"/>
              </a:rPr>
              <a:t>s</a:t>
            </a:r>
            <a:r>
              <a:rPr sz="2800" spc="-10" dirty="0">
                <a:latin typeface="Times New Roman" panose="02020603050405020304" pitchFamily="18" charset="0"/>
                <a:cs typeface="Times New Roman" panose="02020603050405020304" pitchFamily="18" charset="0"/>
              </a:rPr>
              <a:t>e</a:t>
            </a:r>
            <a:r>
              <a:rPr sz="2800" spc="30" dirty="0">
                <a:latin typeface="Times New Roman" panose="02020603050405020304" pitchFamily="18" charset="0"/>
                <a:cs typeface="Times New Roman" panose="02020603050405020304" pitchFamily="18" charset="0"/>
              </a:rPr>
              <a:t>r</a:t>
            </a:r>
            <a:r>
              <a:rPr sz="2800" dirty="0">
                <a:latin typeface="Times New Roman" panose="02020603050405020304" pitchFamily="18" charset="0"/>
                <a:cs typeface="Times New Roman" panose="02020603050405020304" pitchFamily="18" charset="0"/>
              </a:rPr>
              <a:t>.</a:t>
            </a:r>
            <a:r>
              <a:rPr sz="2800" spc="-11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O</a:t>
            </a:r>
            <a:r>
              <a:rPr sz="2800" spc="5" dirty="0">
                <a:latin typeface="Times New Roman" panose="02020603050405020304" pitchFamily="18" charset="0"/>
                <a:cs typeface="Times New Roman" panose="02020603050405020304" pitchFamily="18" charset="0"/>
              </a:rPr>
              <a:t>u</a:t>
            </a:r>
            <a:r>
              <a:rPr sz="2800" dirty="0">
                <a:latin typeface="Times New Roman" panose="02020603050405020304" pitchFamily="18" charset="0"/>
                <a:cs typeface="Times New Roman" panose="02020603050405020304" pitchFamily="18" charset="0"/>
              </a:rPr>
              <a:t>r</a:t>
            </a:r>
            <a:r>
              <a:rPr sz="2800" spc="-4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V</a:t>
            </a:r>
            <a:r>
              <a:rPr sz="2800" spc="5"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i</a:t>
            </a:r>
            <a:r>
              <a:rPr sz="2800" spc="-5" dirty="0">
                <a:latin typeface="Times New Roman" panose="02020603050405020304" pitchFamily="18" charset="0"/>
                <a:cs typeface="Times New Roman" panose="02020603050405020304" pitchFamily="18" charset="0"/>
              </a:rPr>
              <a:t>c</a:t>
            </a:r>
            <a:r>
              <a:rPr sz="2800" dirty="0">
                <a:latin typeface="Times New Roman" panose="02020603050405020304" pitchFamily="18" charset="0"/>
                <a:cs typeface="Times New Roman" panose="02020603050405020304" pitchFamily="18" charset="0"/>
              </a:rPr>
              <a:t>e</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a:t>
            </a:r>
            <a:r>
              <a:rPr sz="2800" spc="25" dirty="0">
                <a:latin typeface="Times New Roman" panose="02020603050405020304" pitchFamily="18" charset="0"/>
                <a:cs typeface="Times New Roman" panose="02020603050405020304" pitchFamily="18" charset="0"/>
              </a:rPr>
              <a:t>ss</a:t>
            </a:r>
            <a:r>
              <a:rPr sz="2800" dirty="0">
                <a:latin typeface="Times New Roman" panose="02020603050405020304" pitchFamily="18" charset="0"/>
                <a:cs typeface="Times New Roman" panose="02020603050405020304" pitchFamily="18" charset="0"/>
              </a:rPr>
              <a:t>i</a:t>
            </a:r>
            <a:r>
              <a:rPr sz="2800" spc="25" dirty="0">
                <a:latin typeface="Times New Roman" panose="02020603050405020304" pitchFamily="18" charset="0"/>
                <a:cs typeface="Times New Roman" panose="02020603050405020304" pitchFamily="18" charset="0"/>
              </a:rPr>
              <a:t>s</a:t>
            </a:r>
            <a:r>
              <a:rPr sz="2800" spc="-25" dirty="0">
                <a:latin typeface="Times New Roman" panose="02020603050405020304" pitchFamily="18" charset="0"/>
                <a:cs typeface="Times New Roman" panose="02020603050405020304" pitchFamily="18" charset="0"/>
              </a:rPr>
              <a:t>t</a:t>
            </a:r>
            <a:r>
              <a:rPr sz="2800" spc="5" dirty="0">
                <a:latin typeface="Times New Roman" panose="02020603050405020304" pitchFamily="18" charset="0"/>
                <a:cs typeface="Times New Roman" panose="02020603050405020304" pitchFamily="18" charset="0"/>
              </a:rPr>
              <a:t>an</a:t>
            </a:r>
            <a:r>
              <a:rPr sz="2800" dirty="0">
                <a:latin typeface="Times New Roman" panose="02020603050405020304" pitchFamily="18" charset="0"/>
                <a:cs typeface="Times New Roman" panose="02020603050405020304" pitchFamily="18" charset="0"/>
              </a:rPr>
              <a:t>t</a:t>
            </a:r>
            <a:r>
              <a:rPr sz="2800" spc="-18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u</a:t>
            </a:r>
            <a:r>
              <a:rPr sz="2800" spc="25" dirty="0">
                <a:latin typeface="Times New Roman" panose="02020603050405020304" pitchFamily="18" charset="0"/>
                <a:cs typeface="Times New Roman" panose="02020603050405020304" pitchFamily="18" charset="0"/>
              </a:rPr>
              <a:t>s</a:t>
            </a:r>
            <a:r>
              <a:rPr sz="2800" spc="-10"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s</a:t>
            </a:r>
            <a:r>
              <a:rPr sz="2800" spc="-125" dirty="0">
                <a:latin typeface="Times New Roman" panose="02020603050405020304" pitchFamily="18" charset="0"/>
                <a:cs typeface="Times New Roman" panose="02020603050405020304" pitchFamily="18" charset="0"/>
              </a:rPr>
              <a:t> </a:t>
            </a:r>
            <a:r>
              <a:rPr sz="2800" spc="-30" dirty="0">
                <a:latin typeface="Times New Roman" panose="02020603050405020304" pitchFamily="18" charset="0"/>
                <a:cs typeface="Times New Roman" panose="02020603050405020304" pitchFamily="18" charset="0"/>
              </a:rPr>
              <a:t>g</a:t>
            </a:r>
            <a:r>
              <a:rPr sz="2800" spc="5" dirty="0">
                <a:latin typeface="Times New Roman" panose="02020603050405020304" pitchFamily="18" charset="0"/>
                <a:cs typeface="Times New Roman" panose="02020603050405020304" pitchFamily="18" charset="0"/>
              </a:rPr>
              <a:t>oo</a:t>
            </a:r>
            <a:r>
              <a:rPr sz="2800" spc="-30" dirty="0">
                <a:latin typeface="Times New Roman" panose="02020603050405020304" pitchFamily="18" charset="0"/>
                <a:cs typeface="Times New Roman" panose="02020603050405020304" pitchFamily="18" charset="0"/>
              </a:rPr>
              <a:t>g</a:t>
            </a:r>
            <a:r>
              <a:rPr sz="2800" dirty="0">
                <a:latin typeface="Times New Roman" panose="02020603050405020304" pitchFamily="18" charset="0"/>
                <a:cs typeface="Times New Roman" panose="02020603050405020304" pitchFamily="18" charset="0"/>
              </a:rPr>
              <a:t>le</a:t>
            </a:r>
            <a:r>
              <a:rPr sz="2800" spc="-10"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t</a:t>
            </a:r>
            <a:r>
              <a:rPr sz="2800" spc="-10" dirty="0">
                <a:latin typeface="Times New Roman" panose="02020603050405020304" pitchFamily="18" charset="0"/>
                <a:cs typeface="Times New Roman" panose="02020603050405020304" pitchFamily="18" charset="0"/>
              </a:rPr>
              <a:t>e</a:t>
            </a:r>
            <a:r>
              <a:rPr sz="2800" spc="-5" dirty="0">
                <a:latin typeface="Times New Roman" panose="02020603050405020304" pitchFamily="18" charset="0"/>
                <a:cs typeface="Times New Roman" panose="02020603050405020304" pitchFamily="18" charset="0"/>
              </a:rPr>
              <a:t>x</a:t>
            </a:r>
            <a:r>
              <a:rPr sz="2800" spc="30" dirty="0">
                <a:latin typeface="Times New Roman" panose="02020603050405020304" pitchFamily="18" charset="0"/>
                <a:cs typeface="Times New Roman" panose="02020603050405020304" pitchFamily="18" charset="0"/>
              </a:rPr>
              <a:t>t</a:t>
            </a:r>
            <a:r>
              <a:rPr sz="2800" spc="-25" dirty="0">
                <a:latin typeface="Times New Roman" panose="02020603050405020304" pitchFamily="18" charset="0"/>
                <a:cs typeface="Times New Roman" panose="02020603050405020304" pitchFamily="18" charset="0"/>
              </a:rPr>
              <a:t>-t</a:t>
            </a:r>
            <a:r>
              <a:rPr sz="2800" spc="5" dirty="0">
                <a:latin typeface="Times New Roman" panose="02020603050405020304" pitchFamily="18" charset="0"/>
                <a:cs typeface="Times New Roman" panose="02020603050405020304" pitchFamily="18" charset="0"/>
              </a:rPr>
              <a:t>o</a:t>
            </a:r>
            <a:r>
              <a:rPr sz="2800" spc="-30" dirty="0">
                <a:latin typeface="Times New Roman" panose="02020603050405020304" pitchFamily="18" charset="0"/>
                <a:cs typeface="Times New Roman" panose="02020603050405020304" pitchFamily="18" charset="0"/>
              </a:rPr>
              <a:t>-</a:t>
            </a:r>
            <a:r>
              <a:rPr sz="2800" spc="25" dirty="0">
                <a:latin typeface="Times New Roman" panose="02020603050405020304" pitchFamily="18" charset="0"/>
                <a:cs typeface="Times New Roman" panose="02020603050405020304" pitchFamily="18" charset="0"/>
              </a:rPr>
              <a:t>s</a:t>
            </a:r>
            <a:r>
              <a:rPr sz="2800" spc="5" dirty="0">
                <a:latin typeface="Times New Roman" panose="02020603050405020304" pitchFamily="18" charset="0"/>
                <a:cs typeface="Times New Roman" panose="02020603050405020304" pitchFamily="18" charset="0"/>
              </a:rPr>
              <a:t>p</a:t>
            </a:r>
            <a:r>
              <a:rPr sz="2800" spc="-10" dirty="0">
                <a:latin typeface="Times New Roman" panose="02020603050405020304" pitchFamily="18" charset="0"/>
                <a:cs typeface="Times New Roman" panose="02020603050405020304" pitchFamily="18" charset="0"/>
              </a:rPr>
              <a:t>ee</a:t>
            </a:r>
            <a:r>
              <a:rPr sz="2800" spc="-5" dirty="0">
                <a:latin typeface="Times New Roman" panose="02020603050405020304" pitchFamily="18" charset="0"/>
                <a:cs typeface="Times New Roman" panose="02020603050405020304" pitchFamily="18" charset="0"/>
              </a:rPr>
              <a:t>ch </a:t>
            </a:r>
            <a:r>
              <a:rPr sz="2800" spc="30" dirty="0">
                <a:latin typeface="Times New Roman" panose="02020603050405020304" pitchFamily="18" charset="0"/>
                <a:cs typeface="Times New Roman" panose="02020603050405020304" pitchFamily="18" charset="0"/>
              </a:rPr>
              <a:t>A</a:t>
            </a:r>
            <a:r>
              <a:rPr sz="2800" spc="15" dirty="0">
                <a:latin typeface="Times New Roman" panose="02020603050405020304" pitchFamily="18" charset="0"/>
                <a:cs typeface="Times New Roman" panose="02020603050405020304" pitchFamily="18" charset="0"/>
              </a:rPr>
              <a:t>P</a:t>
            </a:r>
            <a:r>
              <a:rPr sz="2800" spc="-5" dirty="0">
                <a:latin typeface="Times New Roman" panose="02020603050405020304" pitchFamily="18" charset="0"/>
                <a:cs typeface="Times New Roman" panose="02020603050405020304" pitchFamily="18" charset="0"/>
              </a:rPr>
              <a:t>I</a:t>
            </a:r>
            <a:r>
              <a:rPr sz="2800" spc="-105"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t</a:t>
            </a:r>
            <a:r>
              <a:rPr sz="2800" dirty="0">
                <a:latin typeface="Times New Roman" panose="02020603050405020304" pitchFamily="18" charset="0"/>
                <a:cs typeface="Times New Roman" panose="02020603050405020304" pitchFamily="18" charset="0"/>
              </a:rPr>
              <a:t>o</a:t>
            </a:r>
            <a:r>
              <a:rPr sz="2800" spc="5" dirty="0">
                <a:latin typeface="Times New Roman" panose="02020603050405020304" pitchFamily="18" charset="0"/>
                <a:cs typeface="Times New Roman" panose="02020603050405020304" pitchFamily="18" charset="0"/>
              </a:rPr>
              <a:t> und</a:t>
            </a:r>
            <a:r>
              <a:rPr sz="2800" spc="-10" dirty="0">
                <a:latin typeface="Times New Roman" panose="02020603050405020304" pitchFamily="18" charset="0"/>
                <a:cs typeface="Times New Roman" panose="02020603050405020304" pitchFamily="18" charset="0"/>
              </a:rPr>
              <a:t>e</a:t>
            </a:r>
            <a:r>
              <a:rPr sz="2800" spc="30" dirty="0">
                <a:latin typeface="Times New Roman" panose="02020603050405020304" pitchFamily="18" charset="0"/>
                <a:cs typeface="Times New Roman" panose="02020603050405020304" pitchFamily="18" charset="0"/>
              </a:rPr>
              <a:t>r</a:t>
            </a:r>
            <a:r>
              <a:rPr sz="2800" spc="25" dirty="0">
                <a:latin typeface="Times New Roman" panose="02020603050405020304" pitchFamily="18" charset="0"/>
                <a:cs typeface="Times New Roman" panose="02020603050405020304" pitchFamily="18" charset="0"/>
              </a:rPr>
              <a:t>s</a:t>
            </a:r>
            <a:r>
              <a:rPr sz="2800" spc="-25" dirty="0">
                <a:latin typeface="Times New Roman" panose="02020603050405020304" pitchFamily="18" charset="0"/>
                <a:cs typeface="Times New Roman" panose="02020603050405020304" pitchFamily="18" charset="0"/>
              </a:rPr>
              <a:t>t</a:t>
            </a:r>
            <a:r>
              <a:rPr sz="2800" spc="5" dirty="0">
                <a:latin typeface="Times New Roman" panose="02020603050405020304" pitchFamily="18" charset="0"/>
                <a:cs typeface="Times New Roman" panose="02020603050405020304" pitchFamily="18" charset="0"/>
              </a:rPr>
              <a:t>an</a:t>
            </a:r>
            <a:r>
              <a:rPr sz="2800" dirty="0">
                <a:latin typeface="Times New Roman" panose="02020603050405020304" pitchFamily="18" charset="0"/>
                <a:cs typeface="Times New Roman" panose="02020603050405020304" pitchFamily="18" charset="0"/>
              </a:rPr>
              <a:t>d</a:t>
            </a:r>
            <a:r>
              <a:rPr sz="2800" spc="-14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a:t>
            </a:r>
            <a:r>
              <a:rPr sz="2800" dirty="0">
                <a:latin typeface="Times New Roman" panose="02020603050405020304" pitchFamily="18" charset="0"/>
                <a:cs typeface="Times New Roman" panose="02020603050405020304" pitchFamily="18" charset="0"/>
              </a:rPr>
              <a:t>l</a:t>
            </a:r>
            <a:r>
              <a:rPr sz="2800" spc="-5" dirty="0">
                <a:latin typeface="Times New Roman" panose="02020603050405020304" pitchFamily="18" charset="0"/>
                <a:cs typeface="Times New Roman" panose="02020603050405020304" pitchFamily="18" charset="0"/>
              </a:rPr>
              <a:t>l</a:t>
            </a:r>
            <a:r>
              <a:rPr sz="2800" spc="-70"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t</a:t>
            </a:r>
            <a:r>
              <a:rPr sz="2800" spc="5" dirty="0">
                <a:latin typeface="Times New Roman" panose="02020603050405020304" pitchFamily="18" charset="0"/>
                <a:cs typeface="Times New Roman" panose="02020603050405020304" pitchFamily="18" charset="0"/>
              </a:rPr>
              <a:t>h</a:t>
            </a:r>
            <a:r>
              <a:rPr sz="2800" dirty="0">
                <a:latin typeface="Times New Roman" panose="02020603050405020304" pitchFamily="18" charset="0"/>
                <a:cs typeface="Times New Roman" panose="02020603050405020304" pitchFamily="18" charset="0"/>
              </a:rPr>
              <a:t>e</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wo</a:t>
            </a:r>
            <a:r>
              <a:rPr sz="2800" spc="30" dirty="0">
                <a:latin typeface="Times New Roman" panose="02020603050405020304" pitchFamily="18" charset="0"/>
                <a:cs typeface="Times New Roman" panose="02020603050405020304" pitchFamily="18" charset="0"/>
              </a:rPr>
              <a:t>r</a:t>
            </a:r>
            <a:r>
              <a:rPr sz="2800" spc="5" dirty="0">
                <a:latin typeface="Times New Roman" panose="02020603050405020304" pitchFamily="18" charset="0"/>
                <a:cs typeface="Times New Roman" panose="02020603050405020304" pitchFamily="18" charset="0"/>
              </a:rPr>
              <a:t>d</a:t>
            </a:r>
            <a:r>
              <a:rPr sz="2800" dirty="0">
                <a:latin typeface="Times New Roman" panose="02020603050405020304" pitchFamily="18" charset="0"/>
                <a:cs typeface="Times New Roman" panose="02020603050405020304" pitchFamily="18" charset="0"/>
              </a:rPr>
              <a:t>s</a:t>
            </a:r>
            <a:r>
              <a:rPr sz="2800" spc="-125"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s</a:t>
            </a:r>
            <a:r>
              <a:rPr sz="2800" spc="5" dirty="0">
                <a:latin typeface="Times New Roman" panose="02020603050405020304" pitchFamily="18" charset="0"/>
                <a:cs typeface="Times New Roman" panose="02020603050405020304" pitchFamily="18" charset="0"/>
              </a:rPr>
              <a:t>po</a:t>
            </a:r>
            <a:r>
              <a:rPr sz="2800" spc="30" dirty="0">
                <a:latin typeface="Times New Roman" panose="02020603050405020304" pitchFamily="18" charset="0"/>
                <a:cs typeface="Times New Roman" panose="02020603050405020304" pitchFamily="18" charset="0"/>
              </a:rPr>
              <a:t>k</a:t>
            </a:r>
            <a:r>
              <a:rPr sz="2800" spc="-10"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n</a:t>
            </a:r>
            <a:r>
              <a:rPr sz="2800" spc="-14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b</a:t>
            </a:r>
            <a:r>
              <a:rPr sz="2800" dirty="0">
                <a:latin typeface="Times New Roman" panose="02020603050405020304" pitchFamily="18" charset="0"/>
                <a:cs typeface="Times New Roman" panose="02020603050405020304" pitchFamily="18" charset="0"/>
              </a:rPr>
              <a:t>y</a:t>
            </a:r>
            <a:r>
              <a:rPr sz="2800" spc="-30"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t</a:t>
            </a:r>
            <a:r>
              <a:rPr sz="2800" spc="5" dirty="0">
                <a:latin typeface="Times New Roman" panose="02020603050405020304" pitchFamily="18" charset="0"/>
                <a:cs typeface="Times New Roman" panose="02020603050405020304" pitchFamily="18" charset="0"/>
              </a:rPr>
              <a:t>h</a:t>
            </a:r>
            <a:r>
              <a:rPr sz="2800" dirty="0">
                <a:latin typeface="Times New Roman" panose="02020603050405020304" pitchFamily="18" charset="0"/>
                <a:cs typeface="Times New Roman" panose="02020603050405020304" pitchFamily="18" charset="0"/>
              </a:rPr>
              <a:t>e</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u</a:t>
            </a:r>
            <a:r>
              <a:rPr sz="2800" spc="25" dirty="0">
                <a:latin typeface="Times New Roman" panose="02020603050405020304" pitchFamily="18" charset="0"/>
                <a:cs typeface="Times New Roman" panose="02020603050405020304" pitchFamily="18" charset="0"/>
              </a:rPr>
              <a:t>s</a:t>
            </a:r>
            <a:r>
              <a:rPr sz="2800" spc="-10" dirty="0">
                <a:latin typeface="Times New Roman" panose="02020603050405020304" pitchFamily="18" charset="0"/>
                <a:cs typeface="Times New Roman" panose="02020603050405020304" pitchFamily="18" charset="0"/>
              </a:rPr>
              <a:t>e</a:t>
            </a:r>
            <a:r>
              <a:rPr sz="2800" spc="30" dirty="0">
                <a:latin typeface="Times New Roman" panose="02020603050405020304" pitchFamily="18" charset="0"/>
                <a:cs typeface="Times New Roman" panose="02020603050405020304" pitchFamily="18" charset="0"/>
              </a:rPr>
              <a:t>r</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a:t>
            </a:r>
            <a:r>
              <a:rPr sz="2800" dirty="0">
                <a:latin typeface="Times New Roman" panose="02020603050405020304" pitchFamily="18" charset="0"/>
                <a:cs typeface="Times New Roman" panose="02020603050405020304" pitchFamily="18" charset="0"/>
              </a:rPr>
              <a:t>d</a:t>
            </a:r>
            <a:r>
              <a:rPr sz="2800" spc="-7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ba</a:t>
            </a:r>
            <a:r>
              <a:rPr sz="2800" spc="25" dirty="0">
                <a:latin typeface="Times New Roman" panose="02020603050405020304" pitchFamily="18" charset="0"/>
                <a:cs typeface="Times New Roman" panose="02020603050405020304" pitchFamily="18" charset="0"/>
              </a:rPr>
              <a:t>s</a:t>
            </a:r>
            <a:r>
              <a:rPr sz="2800" spc="-10"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d</a:t>
            </a:r>
            <a:r>
              <a:rPr sz="2800" spc="-7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n</a:t>
            </a:r>
            <a:r>
              <a:rPr sz="2800" spc="-7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c</a:t>
            </a:r>
            <a:r>
              <a:rPr sz="2800" spc="-15" dirty="0">
                <a:latin typeface="Times New Roman" panose="02020603050405020304" pitchFamily="18" charset="0"/>
                <a:cs typeface="Times New Roman" panose="02020603050405020304" pitchFamily="18" charset="0"/>
              </a:rPr>
              <a:t>e</a:t>
            </a:r>
            <a:r>
              <a:rPr sz="2800" spc="30" dirty="0">
                <a:latin typeface="Times New Roman" panose="02020603050405020304" pitchFamily="18" charset="0"/>
                <a:cs typeface="Times New Roman" panose="02020603050405020304" pitchFamily="18" charset="0"/>
              </a:rPr>
              <a:t>r</a:t>
            </a:r>
            <a:r>
              <a:rPr sz="2800" spc="-25" dirty="0">
                <a:latin typeface="Times New Roman" panose="02020603050405020304" pitchFamily="18" charset="0"/>
                <a:cs typeface="Times New Roman" panose="02020603050405020304" pitchFamily="18" charset="0"/>
              </a:rPr>
              <a:t>t</a:t>
            </a:r>
            <a:r>
              <a:rPr sz="2800" spc="5" dirty="0">
                <a:latin typeface="Times New Roman" panose="02020603050405020304" pitchFamily="18" charset="0"/>
                <a:cs typeface="Times New Roman" panose="02020603050405020304" pitchFamily="18" charset="0"/>
              </a:rPr>
              <a:t>a</a:t>
            </a:r>
            <a:r>
              <a:rPr sz="2800" dirty="0">
                <a:latin typeface="Times New Roman" panose="02020603050405020304" pitchFamily="18" charset="0"/>
                <a:cs typeface="Times New Roman" panose="02020603050405020304" pitchFamily="18" charset="0"/>
              </a:rPr>
              <a:t>in</a:t>
            </a:r>
            <a:r>
              <a:rPr sz="2800" spc="-7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co</a:t>
            </a:r>
            <a:r>
              <a:rPr sz="2800" spc="10" dirty="0">
                <a:latin typeface="Times New Roman" panose="02020603050405020304" pitchFamily="18" charset="0"/>
                <a:cs typeface="Times New Roman" panose="02020603050405020304" pitchFamily="18" charset="0"/>
              </a:rPr>
              <a:t>n</a:t>
            </a:r>
            <a:r>
              <a:rPr sz="2800" spc="5" dirty="0">
                <a:latin typeface="Times New Roman" panose="02020603050405020304" pitchFamily="18" charset="0"/>
                <a:cs typeface="Times New Roman" panose="02020603050405020304" pitchFamily="18" charset="0"/>
              </a:rPr>
              <a:t>d</a:t>
            </a:r>
            <a:r>
              <a:rPr sz="2800" dirty="0">
                <a:latin typeface="Times New Roman" panose="02020603050405020304" pitchFamily="18" charset="0"/>
                <a:cs typeface="Times New Roman" panose="02020603050405020304" pitchFamily="18" charset="0"/>
              </a:rPr>
              <a:t>i</a:t>
            </a:r>
            <a:r>
              <a:rPr sz="2800" spc="-25" dirty="0">
                <a:latin typeface="Times New Roman" panose="02020603050405020304" pitchFamily="18" charset="0"/>
                <a:cs typeface="Times New Roman" panose="02020603050405020304" pitchFamily="18" charset="0"/>
              </a:rPr>
              <a:t>t</a:t>
            </a:r>
            <a:r>
              <a:rPr sz="2800" dirty="0">
                <a:latin typeface="Times New Roman" panose="02020603050405020304" pitchFamily="18" charset="0"/>
                <a:cs typeface="Times New Roman" panose="02020603050405020304" pitchFamily="18" charset="0"/>
              </a:rPr>
              <a:t>i</a:t>
            </a:r>
            <a:r>
              <a:rPr sz="2800" spc="5" dirty="0">
                <a:latin typeface="Times New Roman" panose="02020603050405020304" pitchFamily="18" charset="0"/>
                <a:cs typeface="Times New Roman" panose="02020603050405020304" pitchFamily="18" charset="0"/>
              </a:rPr>
              <a:t>on</a:t>
            </a:r>
            <a:r>
              <a:rPr sz="2800" dirty="0">
                <a:latin typeface="Times New Roman" panose="02020603050405020304" pitchFamily="18" charset="0"/>
                <a:cs typeface="Times New Roman" panose="02020603050405020304" pitchFamily="18" charset="0"/>
              </a:rPr>
              <a:t>s</a:t>
            </a:r>
            <a:r>
              <a:rPr sz="2800" spc="-50"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t</a:t>
            </a:r>
            <a:r>
              <a:rPr sz="2800" spc="5" dirty="0">
                <a:latin typeface="Times New Roman" panose="02020603050405020304" pitchFamily="18" charset="0"/>
                <a:cs typeface="Times New Roman" panose="02020603050405020304" pitchFamily="18" charset="0"/>
              </a:rPr>
              <a:t>ha</a:t>
            </a:r>
            <a:r>
              <a:rPr sz="2800" dirty="0">
                <a:latin typeface="Times New Roman" panose="02020603050405020304" pitchFamily="18" charset="0"/>
                <a:cs typeface="Times New Roman" panose="02020603050405020304" pitchFamily="18" charset="0"/>
              </a:rPr>
              <a:t>t</a:t>
            </a:r>
            <a:r>
              <a:rPr sz="2800" spc="-30"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s</a:t>
            </a:r>
            <a:r>
              <a:rPr sz="2800" spc="5" dirty="0">
                <a:latin typeface="Times New Roman" panose="02020603050405020304" pitchFamily="18" charset="0"/>
                <a:cs typeface="Times New Roman" panose="02020603050405020304" pitchFamily="18" charset="0"/>
              </a:rPr>
              <a:t>a</a:t>
            </a:r>
            <a:r>
              <a:rPr sz="2800" spc="-25" dirty="0">
                <a:latin typeface="Times New Roman" panose="02020603050405020304" pitchFamily="18" charset="0"/>
                <a:cs typeface="Times New Roman" panose="02020603050405020304" pitchFamily="18" charset="0"/>
              </a:rPr>
              <a:t>t</a:t>
            </a:r>
            <a:r>
              <a:rPr sz="2800" dirty="0">
                <a:latin typeface="Times New Roman" panose="02020603050405020304" pitchFamily="18" charset="0"/>
                <a:cs typeface="Times New Roman" panose="02020603050405020304" pitchFamily="18" charset="0"/>
              </a:rPr>
              <a:t>i</a:t>
            </a:r>
            <a:r>
              <a:rPr sz="2800" spc="25" dirty="0">
                <a:latin typeface="Times New Roman" panose="02020603050405020304" pitchFamily="18" charset="0"/>
                <a:cs typeface="Times New Roman" panose="02020603050405020304" pitchFamily="18" charset="0"/>
              </a:rPr>
              <a:t>sf</a:t>
            </a:r>
            <a:r>
              <a:rPr sz="2800" dirty="0">
                <a:latin typeface="Times New Roman" panose="02020603050405020304" pitchFamily="18" charset="0"/>
                <a:cs typeface="Times New Roman" panose="02020603050405020304" pitchFamily="18" charset="0"/>
              </a:rPr>
              <a:t>y</a:t>
            </a:r>
            <a:r>
              <a:rPr sz="2800" spc="-18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b</a:t>
            </a:r>
            <a:r>
              <a:rPr sz="2800" spc="-10"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i</a:t>
            </a:r>
            <a:r>
              <a:rPr sz="2800" spc="5" dirty="0">
                <a:latin typeface="Times New Roman" panose="02020603050405020304" pitchFamily="18" charset="0"/>
                <a:cs typeface="Times New Roman" panose="02020603050405020304" pitchFamily="18" charset="0"/>
              </a:rPr>
              <a:t>n</a:t>
            </a:r>
            <a:r>
              <a:rPr sz="2800" dirty="0">
                <a:latin typeface="Times New Roman" panose="02020603050405020304" pitchFamily="18" charset="0"/>
                <a:cs typeface="Times New Roman" panose="02020603050405020304" pitchFamily="18" charset="0"/>
              </a:rPr>
              <a:t>g</a:t>
            </a:r>
            <a:r>
              <a:rPr sz="2800" spc="-3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 </a:t>
            </a:r>
            <a:r>
              <a:rPr sz="2800" spc="-5" dirty="0">
                <a:latin typeface="Times New Roman" panose="02020603050405020304" pitchFamily="18" charset="0"/>
                <a:cs typeface="Times New Roman" panose="02020603050405020304" pitchFamily="18" charset="0"/>
              </a:rPr>
              <a:t>co</a:t>
            </a:r>
            <a:r>
              <a:rPr sz="2800" spc="40" dirty="0">
                <a:latin typeface="Times New Roman" panose="02020603050405020304" pitchFamily="18" charset="0"/>
                <a:cs typeface="Times New Roman" panose="02020603050405020304" pitchFamily="18" charset="0"/>
              </a:rPr>
              <a:t>m</a:t>
            </a:r>
            <a:r>
              <a:rPr sz="2800" spc="35" dirty="0">
                <a:latin typeface="Times New Roman" panose="02020603050405020304" pitchFamily="18" charset="0"/>
                <a:cs typeface="Times New Roman" panose="02020603050405020304" pitchFamily="18" charset="0"/>
              </a:rPr>
              <a:t>m</a:t>
            </a:r>
            <a:r>
              <a:rPr sz="2800" spc="5" dirty="0">
                <a:latin typeface="Times New Roman" panose="02020603050405020304" pitchFamily="18" charset="0"/>
                <a:cs typeface="Times New Roman" panose="02020603050405020304" pitchFamily="18" charset="0"/>
              </a:rPr>
              <a:t>an</a:t>
            </a:r>
            <a:r>
              <a:rPr sz="2800" dirty="0">
                <a:latin typeface="Times New Roman" panose="02020603050405020304" pitchFamily="18" charset="0"/>
                <a:cs typeface="Times New Roman" panose="02020603050405020304" pitchFamily="18" charset="0"/>
              </a:rPr>
              <a:t>d</a:t>
            </a:r>
            <a:r>
              <a:rPr sz="2800" spc="-145"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t</a:t>
            </a:r>
            <a:r>
              <a:rPr sz="2800" spc="5" dirty="0">
                <a:latin typeface="Times New Roman" panose="02020603050405020304" pitchFamily="18" charset="0"/>
                <a:cs typeface="Times New Roman" panose="02020603050405020304" pitchFamily="18" charset="0"/>
              </a:rPr>
              <a:t>h</a:t>
            </a:r>
            <a:r>
              <a:rPr sz="2800" dirty="0">
                <a:latin typeface="Times New Roman" panose="02020603050405020304" pitchFamily="18" charset="0"/>
                <a:cs typeface="Times New Roman" panose="02020603050405020304" pitchFamily="18" charset="0"/>
              </a:rPr>
              <a:t>e</a:t>
            </a:r>
            <a:r>
              <a:rPr sz="2800" spc="-10" dirty="0">
                <a:latin typeface="Times New Roman" panose="02020603050405020304" pitchFamily="18" charset="0"/>
                <a:cs typeface="Times New Roman" panose="02020603050405020304" pitchFamily="18" charset="0"/>
              </a:rPr>
              <a:t> </a:t>
            </a:r>
            <a:r>
              <a:rPr sz="2800" spc="-30" dirty="0">
                <a:latin typeface="Times New Roman" panose="02020603050405020304" pitchFamily="18" charset="0"/>
                <a:cs typeface="Times New Roman" panose="02020603050405020304" pitchFamily="18" charset="0"/>
              </a:rPr>
              <a:t>v</a:t>
            </a:r>
            <a:r>
              <a:rPr sz="2800" spc="5"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i</a:t>
            </a:r>
            <a:r>
              <a:rPr sz="2800" spc="-5" dirty="0">
                <a:latin typeface="Times New Roman" panose="02020603050405020304" pitchFamily="18" charset="0"/>
                <a:cs typeface="Times New Roman" panose="02020603050405020304" pitchFamily="18" charset="0"/>
              </a:rPr>
              <a:t>c</a:t>
            </a:r>
            <a:r>
              <a:rPr sz="2800" dirty="0">
                <a:latin typeface="Times New Roman" panose="02020603050405020304" pitchFamily="18" charset="0"/>
                <a:cs typeface="Times New Roman" panose="02020603050405020304" pitchFamily="18" charset="0"/>
              </a:rPr>
              <a:t>e</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a:t>
            </a:r>
            <a:r>
              <a:rPr sz="2800" spc="25" dirty="0">
                <a:latin typeface="Times New Roman" panose="02020603050405020304" pitchFamily="18" charset="0"/>
                <a:cs typeface="Times New Roman" panose="02020603050405020304" pitchFamily="18" charset="0"/>
              </a:rPr>
              <a:t>ss</a:t>
            </a:r>
            <a:r>
              <a:rPr sz="2800" dirty="0">
                <a:latin typeface="Times New Roman" panose="02020603050405020304" pitchFamily="18" charset="0"/>
                <a:cs typeface="Times New Roman" panose="02020603050405020304" pitchFamily="18" charset="0"/>
              </a:rPr>
              <a:t>i</a:t>
            </a:r>
            <a:r>
              <a:rPr sz="2800" spc="25" dirty="0">
                <a:latin typeface="Times New Roman" panose="02020603050405020304" pitchFamily="18" charset="0"/>
                <a:cs typeface="Times New Roman" panose="02020603050405020304" pitchFamily="18" charset="0"/>
              </a:rPr>
              <a:t>s</a:t>
            </a:r>
            <a:r>
              <a:rPr sz="2800" spc="-25" dirty="0">
                <a:latin typeface="Times New Roman" panose="02020603050405020304" pitchFamily="18" charset="0"/>
                <a:cs typeface="Times New Roman" panose="02020603050405020304" pitchFamily="18" charset="0"/>
              </a:rPr>
              <a:t>t</a:t>
            </a:r>
            <a:r>
              <a:rPr sz="2800" spc="5" dirty="0">
                <a:latin typeface="Times New Roman" panose="02020603050405020304" pitchFamily="18" charset="0"/>
                <a:cs typeface="Times New Roman" panose="02020603050405020304" pitchFamily="18" charset="0"/>
              </a:rPr>
              <a:t>an</a:t>
            </a:r>
            <a:r>
              <a:rPr sz="2800" dirty="0">
                <a:latin typeface="Times New Roman" panose="02020603050405020304" pitchFamily="18" charset="0"/>
                <a:cs typeface="Times New Roman" panose="02020603050405020304" pitchFamily="18" charset="0"/>
              </a:rPr>
              <a:t>t</a:t>
            </a:r>
            <a:r>
              <a:rPr sz="2800" spc="-180"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s</a:t>
            </a:r>
            <a:r>
              <a:rPr sz="2800" spc="-10" dirty="0">
                <a:latin typeface="Times New Roman" panose="02020603050405020304" pitchFamily="18" charset="0"/>
                <a:cs typeface="Times New Roman" panose="02020603050405020304" pitchFamily="18" charset="0"/>
              </a:rPr>
              <a:t>e</a:t>
            </a:r>
            <a:r>
              <a:rPr sz="2800" spc="5" dirty="0">
                <a:latin typeface="Times New Roman" panose="02020603050405020304" pitchFamily="18" charset="0"/>
                <a:cs typeface="Times New Roman" panose="02020603050405020304" pitchFamily="18" charset="0"/>
              </a:rPr>
              <a:t>nd</a:t>
            </a:r>
            <a:r>
              <a:rPr sz="2800" dirty="0">
                <a:latin typeface="Times New Roman" panose="02020603050405020304" pitchFamily="18" charset="0"/>
                <a:cs typeface="Times New Roman" panose="02020603050405020304" pitchFamily="18" charset="0"/>
              </a:rPr>
              <a:t>s</a:t>
            </a:r>
            <a:r>
              <a:rPr sz="2800" spc="-125" dirty="0">
                <a:latin typeface="Times New Roman" panose="02020603050405020304" pitchFamily="18" charset="0"/>
                <a:cs typeface="Times New Roman" panose="02020603050405020304" pitchFamily="18" charset="0"/>
              </a:rPr>
              <a:t> </a:t>
            </a:r>
            <a:r>
              <a:rPr sz="2800" spc="85" dirty="0">
                <a:latin typeface="Times New Roman" panose="02020603050405020304" pitchFamily="18" charset="0"/>
                <a:cs typeface="Times New Roman" panose="02020603050405020304" pitchFamily="18" charset="0"/>
              </a:rPr>
              <a:t>r</a:t>
            </a:r>
            <a:r>
              <a:rPr sz="2800" spc="-10" dirty="0">
                <a:latin typeface="Times New Roman" panose="02020603050405020304" pitchFamily="18" charset="0"/>
                <a:cs typeface="Times New Roman" panose="02020603050405020304" pitchFamily="18" charset="0"/>
              </a:rPr>
              <a:t>e</a:t>
            </a:r>
            <a:r>
              <a:rPr sz="2800" spc="25" dirty="0">
                <a:latin typeface="Times New Roman" panose="02020603050405020304" pitchFamily="18" charset="0"/>
                <a:cs typeface="Times New Roman" panose="02020603050405020304" pitchFamily="18" charset="0"/>
              </a:rPr>
              <a:t>s</a:t>
            </a:r>
            <a:r>
              <a:rPr sz="2800" spc="5" dirty="0">
                <a:latin typeface="Times New Roman" panose="02020603050405020304" pitchFamily="18" charset="0"/>
                <a:cs typeface="Times New Roman" panose="02020603050405020304" pitchFamily="18" charset="0"/>
              </a:rPr>
              <a:t>pon</a:t>
            </a:r>
            <a:r>
              <a:rPr sz="2800" spc="25" dirty="0">
                <a:latin typeface="Times New Roman" panose="02020603050405020304" pitchFamily="18" charset="0"/>
                <a:cs typeface="Times New Roman" panose="02020603050405020304" pitchFamily="18" charset="0"/>
              </a:rPr>
              <a:t>s</a:t>
            </a:r>
            <a:r>
              <a:rPr sz="2800" spc="-10"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s</a:t>
            </a:r>
            <a:r>
              <a:rPr sz="2800" spc="-125"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t</a:t>
            </a:r>
            <a:r>
              <a:rPr sz="2800" dirty="0">
                <a:latin typeface="Times New Roman" panose="02020603050405020304" pitchFamily="18" charset="0"/>
                <a:cs typeface="Times New Roman" panose="02020603050405020304" pitchFamily="18" charset="0"/>
              </a:rPr>
              <a:t>o</a:t>
            </a:r>
            <a:r>
              <a:rPr sz="2800" spc="-70"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t</a:t>
            </a:r>
            <a:r>
              <a:rPr sz="2800" spc="5" dirty="0">
                <a:latin typeface="Times New Roman" panose="02020603050405020304" pitchFamily="18" charset="0"/>
                <a:cs typeface="Times New Roman" panose="02020603050405020304" pitchFamily="18" charset="0"/>
              </a:rPr>
              <a:t>h</a:t>
            </a:r>
            <a:r>
              <a:rPr sz="2800" dirty="0">
                <a:latin typeface="Times New Roman" panose="02020603050405020304" pitchFamily="18" charset="0"/>
                <a:cs typeface="Times New Roman" panose="02020603050405020304" pitchFamily="18" charset="0"/>
              </a:rPr>
              <a:t>e </a:t>
            </a:r>
            <a:r>
              <a:rPr sz="2800" spc="5" dirty="0">
                <a:latin typeface="Times New Roman" panose="02020603050405020304" pitchFamily="18" charset="0"/>
                <a:cs typeface="Times New Roman" panose="02020603050405020304" pitchFamily="18" charset="0"/>
              </a:rPr>
              <a:t>u</a:t>
            </a:r>
            <a:r>
              <a:rPr sz="2800" spc="25" dirty="0">
                <a:latin typeface="Times New Roman" panose="02020603050405020304" pitchFamily="18" charset="0"/>
                <a:cs typeface="Times New Roman" panose="02020603050405020304" pitchFamily="18" charset="0"/>
              </a:rPr>
              <a:t>s</a:t>
            </a:r>
            <a:r>
              <a:rPr sz="2800" spc="-10" dirty="0">
                <a:latin typeface="Times New Roman" panose="02020603050405020304" pitchFamily="18" charset="0"/>
                <a:cs typeface="Times New Roman" panose="02020603050405020304" pitchFamily="18" charset="0"/>
              </a:rPr>
              <a:t>e</a:t>
            </a:r>
            <a:r>
              <a:rPr sz="2800" spc="35" dirty="0">
                <a:latin typeface="Times New Roman" panose="02020603050405020304" pitchFamily="18" charset="0"/>
                <a:cs typeface="Times New Roman" panose="02020603050405020304" pitchFamily="18" charset="0"/>
              </a:rPr>
              <a:t>r</a:t>
            </a:r>
            <a:r>
              <a:rPr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marL="12700" marR="5080">
              <a:lnSpc>
                <a:spcPct val="102000"/>
              </a:lnSpc>
            </a:pPr>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A. Recognition of speech: </a:t>
            </a:r>
            <a:r>
              <a:rPr lang="en-US" sz="2800" dirty="0">
                <a:latin typeface="Times New Roman" panose="02020603050405020304" pitchFamily="18" charset="0"/>
                <a:cs typeface="Times New Roman" panose="02020603050405020304" pitchFamily="18" charset="0"/>
              </a:rPr>
              <a:t> The device converts speech input to text using Google's online speech recognition algorithm. The voice input Users can access texts from the unique corpora arranged on the computer network server at the knowledge center, which are briefly kept within the system before being forwarded to the Google cloud for speech recognition. After that, the central processor receives the corresponding text and feeds it to it.</a:t>
            </a:r>
          </a:p>
          <a:p>
            <a:r>
              <a:rPr lang="en-US" sz="2800" dirty="0">
                <a:latin typeface="Times New Roman" panose="02020603050405020304" pitchFamily="18" charset="0"/>
                <a:cs typeface="Times New Roman" panose="02020603050405020304" pitchFamily="18" charset="0"/>
              </a:rPr>
              <a:t> </a:t>
            </a:r>
          </a:p>
          <a:p>
            <a:r>
              <a:rPr lang="en-US" sz="2800" b="1" dirty="0">
                <a:latin typeface="Times New Roman" panose="02020603050405020304" pitchFamily="18" charset="0"/>
                <a:cs typeface="Times New Roman" panose="02020603050405020304" pitchFamily="18" charset="0"/>
              </a:rPr>
              <a:t>B. Python Backend</a:t>
            </a:r>
            <a:r>
              <a:rPr lang="en-US" sz="2800" dirty="0">
                <a:latin typeface="Times New Roman" panose="02020603050405020304" pitchFamily="18" charset="0"/>
                <a:cs typeface="Times New Roman" panose="02020603050405020304" pitchFamily="18" charset="0"/>
              </a:rPr>
              <a:t> The python backend parses the voice recognition module's output to determine if the command or speech output is an API Call, Context Extraction, or Supervisor Call instruction. The output is then sent back to the python backend to provide the user with the desired results.</a:t>
            </a:r>
          </a:p>
          <a:p>
            <a:r>
              <a:rPr lang="en-US" sz="2800" dirty="0">
                <a:latin typeface="Times New Roman" panose="02020603050405020304" pitchFamily="18" charset="0"/>
                <a:cs typeface="Times New Roman" panose="02020603050405020304" pitchFamily="18" charset="0"/>
              </a:rPr>
              <a:t> </a:t>
            </a:r>
          </a:p>
          <a:p>
            <a:pPr marL="12700" marR="5080">
              <a:lnSpc>
                <a:spcPct val="102000"/>
              </a:lnSpc>
            </a:pPr>
            <a:endParaRPr sz="2800" dirty="0">
              <a:latin typeface="Times New Roman" panose="02020603050405020304" pitchFamily="18" charset="0"/>
              <a:cs typeface="Times New Roman" panose="02020603050405020304" pitchFamily="18" charset="0"/>
            </a:endParaRPr>
          </a:p>
          <a:p>
            <a:pPr>
              <a:spcBef>
                <a:spcPts val="55"/>
              </a:spcBef>
            </a:pPr>
            <a:endParaRPr sz="2000" dirty="0" smtClean="0">
              <a:latin typeface="Times New Roman" panose="02020603050405020304"/>
              <a:cs typeface="Times New Roman" panose="02020603050405020304"/>
            </a:endParaRPr>
          </a:p>
          <a:p>
            <a:pPr marL="12700" marR="71755">
              <a:lnSpc>
                <a:spcPct val="105000"/>
              </a:lnSpc>
            </a:pPr>
            <a:endParaRPr sz="2000" dirty="0">
              <a:latin typeface="SimSun" panose="02010600030101010101" pitchFamily="2" charset="-122"/>
              <a:cs typeface="SimSun"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312" y="396875"/>
            <a:ext cx="18135600" cy="9421169"/>
          </a:xfrm>
          <a:prstGeom prst="rect">
            <a:avLst/>
          </a:prstGeom>
        </p:spPr>
        <p:txBody>
          <a:bodyPr wrap="square">
            <a:spAutoFit/>
          </a:bodyPr>
          <a:lstStyle/>
          <a:p>
            <a:pPr algn="just"/>
            <a:endParaRPr lang="en-US" sz="2800" b="1" dirty="0" smtClean="0">
              <a:latin typeface="Times New Roman" panose="02020603050405020304" pitchFamily="18" charset="0"/>
              <a:ea typeface="Times New Roman" panose="02020603050405020304" pitchFamily="18" charset="0"/>
            </a:endParaRPr>
          </a:p>
          <a:p>
            <a:pPr algn="just"/>
            <a:endParaRPr lang="en-US" sz="2800" b="1" dirty="0">
              <a:latin typeface="Times New Roman" panose="02020603050405020304" pitchFamily="18" charset="0"/>
              <a:ea typeface="Times New Roman" panose="02020603050405020304" pitchFamily="18" charset="0"/>
            </a:endParaRPr>
          </a:p>
          <a:p>
            <a:pPr algn="just"/>
            <a:endParaRPr lang="en-US" sz="2800" b="1" dirty="0" smtClean="0">
              <a:latin typeface="Times New Roman" panose="02020603050405020304" pitchFamily="18" charset="0"/>
              <a:ea typeface="Times New Roman" panose="02020603050405020304" pitchFamily="18" charset="0"/>
            </a:endParaRPr>
          </a:p>
          <a:p>
            <a:pPr algn="just"/>
            <a:r>
              <a:rPr lang="en-US" sz="2800" b="1" dirty="0" smtClean="0">
                <a:latin typeface="Times New Roman" panose="02020603050405020304" pitchFamily="18" charset="0"/>
                <a:ea typeface="Times New Roman" panose="02020603050405020304" pitchFamily="18" charset="0"/>
              </a:rPr>
              <a:t>C</a:t>
            </a:r>
            <a:r>
              <a:rPr lang="en-US" sz="2800" b="1" dirty="0">
                <a:latin typeface="Times New Roman" panose="02020603050405020304" pitchFamily="18" charset="0"/>
                <a:ea typeface="Times New Roman" panose="02020603050405020304" pitchFamily="18" charset="0"/>
              </a:rPr>
              <a:t>. Application Programming Interface (API) </a:t>
            </a:r>
            <a:r>
              <a:rPr lang="en-US" sz="2800" dirty="0">
                <a:latin typeface="Times New Roman" panose="02020603050405020304" pitchFamily="18" charset="0"/>
                <a:ea typeface="Times New Roman" panose="02020603050405020304" pitchFamily="18" charset="0"/>
              </a:rPr>
              <a:t>Calls API stands for Application Programming Interface. An API is a software interface that allows two apps to communicate with one another. To put it another way, an API is the messenger that delivers your request to the provider you're seeking it from, and then returns the result to you.</a:t>
            </a:r>
          </a:p>
          <a:p>
            <a:pPr algn="just"/>
            <a:r>
              <a:rPr lang="en-US" sz="2800" dirty="0">
                <a:latin typeface="Times New Roman" panose="02020603050405020304" pitchFamily="18" charset="0"/>
                <a:ea typeface="Times New Roman" panose="02020603050405020304" pitchFamily="18" charset="0"/>
              </a:rPr>
              <a:t> </a:t>
            </a:r>
          </a:p>
          <a:p>
            <a:pPr algn="just"/>
            <a:r>
              <a:rPr lang="en-US" sz="2800" b="1" dirty="0">
                <a:latin typeface="Times New Roman" panose="02020603050405020304" pitchFamily="18" charset="0"/>
                <a:ea typeface="Times New Roman" panose="02020603050405020304" pitchFamily="18" charset="0"/>
              </a:rPr>
              <a:t>D. Context Extraction</a:t>
            </a:r>
            <a:r>
              <a:rPr lang="en-US" sz="2800" dirty="0">
                <a:latin typeface="Times New Roman" panose="02020603050405020304" pitchFamily="18" charset="0"/>
                <a:ea typeface="Times New Roman" panose="02020603050405020304" pitchFamily="18" charset="0"/>
              </a:rPr>
              <a:t>: Context extraction (CE) is the task of automatically extracting structured information from unstructured and/or semi-structured machine-readable documents. In most of the cases this activity concerns processing human language texts by means of tongue processing (NLP). Recent activities in multimedia document processing like automatic annotation and content extraction out of images/audio/video might be seen as context extraction TEST</a:t>
            </a:r>
            <a:r>
              <a:rPr lang="en-US" sz="2800" spc="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RESULTS</a:t>
            </a:r>
          </a:p>
          <a:p>
            <a:pPr algn="just"/>
            <a:r>
              <a:rPr lang="en-US" sz="2800" dirty="0">
                <a:latin typeface="Times New Roman" panose="02020603050405020304" pitchFamily="18" charset="0"/>
                <a:ea typeface="Times New Roman" panose="02020603050405020304" pitchFamily="18" charset="0"/>
              </a:rPr>
              <a:t> </a:t>
            </a:r>
          </a:p>
          <a:p>
            <a:pPr marR="283210" algn="just">
              <a:lnSpc>
                <a:spcPct val="93000"/>
              </a:lnSpc>
              <a:tabLst>
                <a:tab pos="441325" algn="l"/>
              </a:tabLst>
            </a:pPr>
            <a:r>
              <a:rPr lang="en-US" sz="2800" b="1" dirty="0">
                <a:latin typeface="Times New Roman" panose="02020603050405020304" pitchFamily="18" charset="0"/>
                <a:ea typeface="Times New Roman" panose="02020603050405020304" pitchFamily="18" charset="0"/>
              </a:rPr>
              <a:t>E. Systems Calls</a:t>
            </a:r>
            <a:r>
              <a:rPr lang="en-US" sz="2800" dirty="0">
                <a:latin typeface="Times New Roman" panose="02020603050405020304" pitchFamily="18" charset="0"/>
                <a:ea typeface="Times New Roman" panose="02020603050405020304" pitchFamily="18" charset="0"/>
              </a:rPr>
              <a:t>:  In   computing,   a supervisor   call   instruction is   that   the programmatic way during which a computer virus requests a service from the kernel of the OS it's executed on. This may include hardware-related services (for example, accessing a tough disk drive), creation and execution of latest processes, and communication with integral kernel services like process scheduling. System calls provide an important interface between a process and therefore the OS</a:t>
            </a:r>
            <a:r>
              <a:rPr lang="en-US" sz="2800" spc="-15" dirty="0">
                <a:latin typeface="Times New Roman" panose="02020603050405020304" pitchFamily="18" charset="0"/>
                <a:ea typeface="Times New Roman" panose="02020603050405020304" pitchFamily="18" charset="0"/>
              </a:rPr>
              <a:t>.</a:t>
            </a:r>
            <a:endParaRPr lang="en-US" sz="2800" dirty="0">
              <a:latin typeface="Times New Roman" panose="02020603050405020304" pitchFamily="18" charset="0"/>
              <a:ea typeface="Times New Roman" panose="02020603050405020304" pitchFamily="18" charset="0"/>
            </a:endParaRPr>
          </a:p>
          <a:p>
            <a:pPr algn="just"/>
            <a:r>
              <a:rPr lang="en-US" sz="2800" dirty="0">
                <a:latin typeface="Times New Roman" panose="02020603050405020304" pitchFamily="18" charset="0"/>
                <a:ea typeface="Times New Roman" panose="02020603050405020304" pitchFamily="18" charset="0"/>
              </a:rPr>
              <a:t> </a:t>
            </a:r>
          </a:p>
          <a:p>
            <a:r>
              <a:rPr lang="en-US" sz="2800" b="1" dirty="0">
                <a:latin typeface="Times New Roman" panose="02020603050405020304" pitchFamily="18" charset="0"/>
                <a:ea typeface="Times New Roman" panose="02020603050405020304" pitchFamily="18" charset="0"/>
              </a:rPr>
              <a:t>F. Text-To-Speech</a:t>
            </a:r>
            <a:r>
              <a:rPr lang="en-US" sz="2800" dirty="0">
                <a:latin typeface="Times New Roman" panose="02020603050405020304" pitchFamily="18" charset="0"/>
                <a:ea typeface="Times New Roman" panose="02020603050405020304" pitchFamily="18" charset="0"/>
              </a:rPr>
              <a:t>: The capacity of computers to read text aloud is referred to as text-to-speech (TTS). A TTS Engine turns transcription into a phonemic representation, which is subsequently translated into waveforms. will be played as a sound Third-party publishers offer TTS engines in a variety of languages, dialects, and specialist vocabularies. Python, as we all know, is a good language for script writers and developers</a:t>
            </a:r>
            <a:endParaRPr lang="en-US" sz="2800" dirty="0"/>
          </a:p>
        </p:txBody>
      </p:sp>
    </p:spTree>
    <p:extLst>
      <p:ext uri="{BB962C8B-B14F-4D97-AF65-F5344CB8AC3E}">
        <p14:creationId xmlns:p14="http://schemas.microsoft.com/office/powerpoint/2010/main" val="6867331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864347" y="8436445"/>
            <a:ext cx="1094105" cy="1169670"/>
          </a:xfrm>
          <a:prstGeom prst="rect">
            <a:avLst/>
          </a:prstGeom>
        </p:spPr>
        <p:txBody>
          <a:bodyPr vert="horz" wrap="square" lIns="0" tIns="0" rIns="0" bIns="0" rtlCol="0">
            <a:spAutoFit/>
          </a:bodyPr>
          <a:lstStyle/>
          <a:p>
            <a:pPr marL="12700"/>
            <a:r>
              <a:rPr sz="1200" dirty="0">
                <a:latin typeface="SimSun" panose="02010600030101010101" pitchFamily="2" charset="-122"/>
                <a:cs typeface="SimSun" panose="02010600030101010101" pitchFamily="2" charset="-122"/>
              </a:rPr>
              <a:t>            </a:t>
            </a:r>
            <a:r>
              <a:rPr sz="1200" spc="10" dirty="0">
                <a:latin typeface="SimSun" panose="02010600030101010101" pitchFamily="2" charset="-122"/>
                <a:cs typeface="SimSun" panose="02010600030101010101" pitchFamily="2" charset="-122"/>
              </a:rPr>
              <a:t> </a:t>
            </a:r>
            <a:r>
              <a:rPr sz="1200" dirty="0">
                <a:latin typeface="SimSun" panose="02010600030101010101" pitchFamily="2" charset="-122"/>
                <a:cs typeface="SimSun" panose="02010600030101010101" pitchFamily="2" charset="-122"/>
              </a:rPr>
              <a:t> </a:t>
            </a:r>
            <a:endParaRPr sz="1200">
              <a:latin typeface="SimSun" panose="02010600030101010101" pitchFamily="2" charset="-122"/>
              <a:cs typeface="SimSun" panose="02010600030101010101" pitchFamily="2" charset="-122"/>
            </a:endParaRPr>
          </a:p>
          <a:p>
            <a:pPr marL="12700">
              <a:spcBef>
                <a:spcPts val="135"/>
              </a:spcBef>
            </a:pPr>
            <a:r>
              <a:rPr sz="1200" dirty="0">
                <a:latin typeface="SimSun" panose="02010600030101010101" pitchFamily="2" charset="-122"/>
                <a:cs typeface="SimSun" panose="02010600030101010101" pitchFamily="2" charset="-122"/>
              </a:rPr>
              <a:t> </a:t>
            </a:r>
            <a:endParaRPr sz="1200">
              <a:latin typeface="SimSun" panose="02010600030101010101" pitchFamily="2" charset="-122"/>
              <a:cs typeface="SimSun" panose="02010600030101010101" pitchFamily="2" charset="-122"/>
            </a:endParaRPr>
          </a:p>
          <a:p>
            <a:pPr marL="12700">
              <a:spcBef>
                <a:spcPts val="60"/>
              </a:spcBef>
            </a:pPr>
            <a:r>
              <a:rPr sz="1200" dirty="0">
                <a:latin typeface="SimSun" panose="02010600030101010101" pitchFamily="2" charset="-122"/>
                <a:cs typeface="SimSun" panose="02010600030101010101" pitchFamily="2" charset="-122"/>
              </a:rPr>
              <a:t> </a:t>
            </a:r>
            <a:endParaRPr sz="1200">
              <a:latin typeface="SimSun" panose="02010600030101010101" pitchFamily="2" charset="-122"/>
              <a:cs typeface="SimSun" panose="02010600030101010101" pitchFamily="2" charset="-122"/>
            </a:endParaRPr>
          </a:p>
          <a:p>
            <a:pPr marL="12700">
              <a:spcBef>
                <a:spcPts val="135"/>
              </a:spcBef>
            </a:pPr>
            <a:r>
              <a:rPr sz="1200" dirty="0">
                <a:latin typeface="SimSun" panose="02010600030101010101" pitchFamily="2" charset="-122"/>
                <a:cs typeface="SimSun" panose="02010600030101010101" pitchFamily="2" charset="-122"/>
              </a:rPr>
              <a:t> </a:t>
            </a:r>
            <a:endParaRPr sz="1200">
              <a:latin typeface="SimSun" panose="02010600030101010101" pitchFamily="2" charset="-122"/>
              <a:cs typeface="SimSun" panose="02010600030101010101" pitchFamily="2" charset="-122"/>
            </a:endParaRPr>
          </a:p>
          <a:p>
            <a:pPr marL="12700">
              <a:spcBef>
                <a:spcPts val="135"/>
              </a:spcBef>
            </a:pPr>
            <a:r>
              <a:rPr sz="1200" dirty="0">
                <a:latin typeface="SimSun" panose="02010600030101010101" pitchFamily="2" charset="-122"/>
                <a:cs typeface="SimSun" panose="02010600030101010101" pitchFamily="2" charset="-122"/>
              </a:rPr>
              <a:t> </a:t>
            </a:r>
            <a:endParaRPr sz="1200">
              <a:latin typeface="SimSun" panose="02010600030101010101" pitchFamily="2" charset="-122"/>
              <a:cs typeface="SimSun" panose="02010600030101010101" pitchFamily="2" charset="-122"/>
            </a:endParaRPr>
          </a:p>
          <a:p>
            <a:pPr marL="12700">
              <a:spcBef>
                <a:spcPts val="135"/>
              </a:spcBef>
            </a:pPr>
            <a:r>
              <a:rPr sz="1200" dirty="0">
                <a:latin typeface="SimSun" panose="02010600030101010101" pitchFamily="2" charset="-122"/>
                <a:cs typeface="SimSun" panose="02010600030101010101" pitchFamily="2" charset="-122"/>
              </a:rPr>
              <a:t> </a:t>
            </a:r>
            <a:endParaRPr sz="1200">
              <a:latin typeface="SimSun" panose="02010600030101010101" pitchFamily="2" charset="-122"/>
              <a:cs typeface="SimSun" panose="02010600030101010101" pitchFamily="2" charset="-122"/>
            </a:endParaRPr>
          </a:p>
        </p:txBody>
      </p:sp>
      <p:sp>
        <p:nvSpPr>
          <p:cNvPr id="6" name="object 6"/>
          <p:cNvSpPr txBox="1"/>
          <p:nvPr/>
        </p:nvSpPr>
        <p:spPr>
          <a:xfrm>
            <a:off x="1052512" y="710566"/>
            <a:ext cx="16306800" cy="7855997"/>
          </a:xfrm>
          <a:prstGeom prst="rect">
            <a:avLst/>
          </a:prstGeom>
        </p:spPr>
        <p:txBody>
          <a:bodyPr vert="horz" wrap="square" lIns="0" tIns="0" rIns="0" bIns="0" rtlCol="0">
            <a:spAutoFit/>
          </a:bodyPr>
          <a:lstStyle/>
          <a:p>
            <a:pPr marL="12700"/>
            <a:r>
              <a:rPr sz="2400" b="1" spc="-35" dirty="0">
                <a:solidFill>
                  <a:srgbClr val="C45910"/>
                </a:solidFill>
                <a:latin typeface="Times New Roman" panose="02020603050405020304" pitchFamily="18" charset="0"/>
                <a:cs typeface="Times New Roman" panose="02020603050405020304" pitchFamily="18" charset="0"/>
              </a:rPr>
              <a:t>A</a:t>
            </a:r>
            <a:r>
              <a:rPr sz="2400" b="1" spc="-25" dirty="0">
                <a:solidFill>
                  <a:srgbClr val="C45910"/>
                </a:solidFill>
                <a:latin typeface="Times New Roman" panose="02020603050405020304" pitchFamily="18" charset="0"/>
                <a:cs typeface="Times New Roman" panose="02020603050405020304" pitchFamily="18" charset="0"/>
              </a:rPr>
              <a:t>D</a:t>
            </a:r>
            <a:r>
              <a:rPr sz="2400" b="1" spc="5" dirty="0">
                <a:solidFill>
                  <a:srgbClr val="C45910"/>
                </a:solidFill>
                <a:latin typeface="Times New Roman" panose="02020603050405020304" pitchFamily="18" charset="0"/>
                <a:cs typeface="Times New Roman" panose="02020603050405020304" pitchFamily="18" charset="0"/>
              </a:rPr>
              <a:t>V</a:t>
            </a:r>
            <a:r>
              <a:rPr sz="2400" b="1" spc="-35" dirty="0">
                <a:solidFill>
                  <a:srgbClr val="C45910"/>
                </a:solidFill>
                <a:latin typeface="Times New Roman" panose="02020603050405020304" pitchFamily="18" charset="0"/>
                <a:cs typeface="Times New Roman" panose="02020603050405020304" pitchFamily="18" charset="0"/>
              </a:rPr>
              <a:t>A</a:t>
            </a:r>
            <a:r>
              <a:rPr sz="2400" b="1" spc="-25" dirty="0">
                <a:solidFill>
                  <a:srgbClr val="C45910"/>
                </a:solidFill>
                <a:latin typeface="Times New Roman" panose="02020603050405020304" pitchFamily="18" charset="0"/>
                <a:cs typeface="Times New Roman" panose="02020603050405020304" pitchFamily="18" charset="0"/>
              </a:rPr>
              <a:t>N</a:t>
            </a:r>
            <a:r>
              <a:rPr sz="2400" b="1" spc="-30" dirty="0">
                <a:solidFill>
                  <a:srgbClr val="C45910"/>
                </a:solidFill>
                <a:latin typeface="Times New Roman" panose="02020603050405020304" pitchFamily="18" charset="0"/>
                <a:cs typeface="Times New Roman" panose="02020603050405020304" pitchFamily="18" charset="0"/>
              </a:rPr>
              <a:t>T</a:t>
            </a:r>
            <a:r>
              <a:rPr sz="2400" b="1" spc="-35" dirty="0">
                <a:solidFill>
                  <a:srgbClr val="C45910"/>
                </a:solidFill>
                <a:latin typeface="Times New Roman" panose="02020603050405020304" pitchFamily="18" charset="0"/>
                <a:cs typeface="Times New Roman" panose="02020603050405020304" pitchFamily="18" charset="0"/>
              </a:rPr>
              <a:t>A</a:t>
            </a:r>
            <a:r>
              <a:rPr sz="2400" b="1" spc="30" dirty="0">
                <a:solidFill>
                  <a:srgbClr val="C45910"/>
                </a:solidFill>
                <a:latin typeface="Times New Roman" panose="02020603050405020304" pitchFamily="18" charset="0"/>
                <a:cs typeface="Times New Roman" panose="02020603050405020304" pitchFamily="18" charset="0"/>
              </a:rPr>
              <a:t>G</a:t>
            </a:r>
            <a:r>
              <a:rPr sz="2400" b="1" dirty="0">
                <a:solidFill>
                  <a:srgbClr val="C45910"/>
                </a:solidFill>
                <a:latin typeface="Times New Roman" panose="02020603050405020304" pitchFamily="18" charset="0"/>
                <a:cs typeface="Times New Roman" panose="02020603050405020304" pitchFamily="18" charset="0"/>
              </a:rPr>
              <a:t>EO</a:t>
            </a:r>
            <a:r>
              <a:rPr sz="2400" b="1" spc="-15" dirty="0">
                <a:solidFill>
                  <a:srgbClr val="C45910"/>
                </a:solidFill>
                <a:latin typeface="Times New Roman" panose="02020603050405020304" pitchFamily="18" charset="0"/>
                <a:cs typeface="Times New Roman" panose="02020603050405020304" pitchFamily="18" charset="0"/>
              </a:rPr>
              <a:t>U</a:t>
            </a:r>
            <a:r>
              <a:rPr sz="2400" b="1" dirty="0">
                <a:solidFill>
                  <a:srgbClr val="C45910"/>
                </a:solidFill>
                <a:latin typeface="Times New Roman" panose="02020603050405020304" pitchFamily="18" charset="0"/>
                <a:cs typeface="Times New Roman" panose="02020603050405020304" pitchFamily="18" charset="0"/>
              </a:rPr>
              <a:t>S</a:t>
            </a:r>
            <a:r>
              <a:rPr sz="2400" b="1" spc="245" dirty="0">
                <a:solidFill>
                  <a:srgbClr val="C45910"/>
                </a:solidFill>
                <a:latin typeface="Times New Roman" panose="02020603050405020304" pitchFamily="18" charset="0"/>
                <a:cs typeface="Times New Roman" panose="02020603050405020304" pitchFamily="18" charset="0"/>
              </a:rPr>
              <a:t> </a:t>
            </a:r>
            <a:r>
              <a:rPr sz="2400" b="1" dirty="0">
                <a:solidFill>
                  <a:srgbClr val="C45910"/>
                </a:solidFill>
                <a:effectLst>
                  <a:reflection blurRad="6350" stA="55000" endA="300" endPos="45500" dir="5400000" sy="-100000" algn="bl" rotWithShape="0"/>
                </a:effectLst>
                <a:latin typeface="Times New Roman" panose="02020603050405020304" pitchFamily="18" charset="0"/>
                <a:cs typeface="Times New Roman" panose="02020603050405020304" pitchFamily="18" charset="0"/>
              </a:rPr>
              <a:t>FE</a:t>
            </a:r>
            <a:r>
              <a:rPr sz="2400" b="1" spc="-35" dirty="0">
                <a:solidFill>
                  <a:srgbClr val="C45910"/>
                </a:solidFill>
                <a:effectLst>
                  <a:reflection blurRad="6350" stA="55000" endA="300" endPos="45500" dir="5400000" sy="-100000" algn="bl" rotWithShape="0"/>
                </a:effectLst>
                <a:latin typeface="Times New Roman" panose="02020603050405020304" pitchFamily="18" charset="0"/>
                <a:cs typeface="Times New Roman" panose="02020603050405020304" pitchFamily="18" charset="0"/>
              </a:rPr>
              <a:t>A</a:t>
            </a:r>
            <a:r>
              <a:rPr sz="2400" b="1" spc="-30" dirty="0">
                <a:solidFill>
                  <a:srgbClr val="C45910"/>
                </a:solidFill>
                <a:effectLst>
                  <a:reflection blurRad="6350" stA="55000" endA="300" endPos="45500" dir="5400000" sy="-100000" algn="bl" rotWithShape="0"/>
                </a:effectLst>
                <a:latin typeface="Times New Roman" panose="02020603050405020304" pitchFamily="18" charset="0"/>
                <a:cs typeface="Times New Roman" panose="02020603050405020304" pitchFamily="18" charset="0"/>
              </a:rPr>
              <a:t>T</a:t>
            </a:r>
            <a:r>
              <a:rPr sz="2400" b="1" spc="-10" dirty="0">
                <a:solidFill>
                  <a:srgbClr val="C45910"/>
                </a:solidFill>
                <a:effectLst>
                  <a:reflection blurRad="6350" stA="55000" endA="300" endPos="45500" dir="5400000" sy="-100000" algn="bl" rotWithShape="0"/>
                </a:effectLst>
                <a:latin typeface="Times New Roman" panose="02020603050405020304" pitchFamily="18" charset="0"/>
                <a:cs typeface="Times New Roman" panose="02020603050405020304" pitchFamily="18" charset="0"/>
              </a:rPr>
              <a:t>U</a:t>
            </a:r>
            <a:r>
              <a:rPr sz="2400" b="1" spc="10" dirty="0">
                <a:solidFill>
                  <a:srgbClr val="C45910"/>
                </a:solidFill>
                <a:effectLst>
                  <a:reflection blurRad="6350" stA="55000" endA="300" endPos="45500" dir="5400000" sy="-100000" algn="bl" rotWithShape="0"/>
                </a:effectLst>
                <a:latin typeface="Times New Roman" panose="02020603050405020304" pitchFamily="18" charset="0"/>
                <a:cs typeface="Times New Roman" panose="02020603050405020304" pitchFamily="18" charset="0"/>
              </a:rPr>
              <a:t>R</a:t>
            </a:r>
            <a:r>
              <a:rPr sz="2400" b="1" dirty="0">
                <a:solidFill>
                  <a:srgbClr val="C45910"/>
                </a:solidFill>
                <a:effectLst>
                  <a:reflection blurRad="6350" stA="55000" endA="300" endPos="45500" dir="5400000" sy="-100000" algn="bl" rotWithShape="0"/>
                </a:effectLst>
                <a:latin typeface="Times New Roman" panose="02020603050405020304" pitchFamily="18" charset="0"/>
                <a:cs typeface="Times New Roman" panose="02020603050405020304" pitchFamily="18" charset="0"/>
              </a:rPr>
              <a:t>E</a:t>
            </a:r>
            <a:r>
              <a:rPr sz="2400" b="1" spc="-15" dirty="0">
                <a:solidFill>
                  <a:srgbClr val="C45910"/>
                </a:solidFill>
                <a:effectLst>
                  <a:reflection blurRad="6350" stA="55000" endA="300" endPos="45500" dir="5400000" sy="-100000" algn="bl" rotWithShape="0"/>
                </a:effectLst>
                <a:latin typeface="Times New Roman" panose="02020603050405020304" pitchFamily="18" charset="0"/>
                <a:cs typeface="Times New Roman" panose="02020603050405020304" pitchFamily="18" charset="0"/>
              </a:rPr>
              <a:t>S</a:t>
            </a:r>
            <a:r>
              <a:rPr sz="2400" b="1" dirty="0">
                <a:solidFill>
                  <a:srgbClr val="C45910"/>
                </a:solidFill>
                <a:effectLst>
                  <a:reflection blurRad="6350" stA="55000" endA="300" endPos="45500" dir="5400000" sy="-100000" algn="bl" rotWithShape="0"/>
                </a:effectLst>
                <a:latin typeface="Times New Roman" panose="02020603050405020304" pitchFamily="18" charset="0"/>
                <a:cs typeface="Times New Roman" panose="02020603050405020304" pitchFamily="18" charset="0"/>
              </a:rPr>
              <a:t> </a:t>
            </a:r>
            <a:endParaRPr sz="2400" dirty="0">
              <a:latin typeface="Times New Roman" panose="02020603050405020304" pitchFamily="18" charset="0"/>
              <a:cs typeface="Times New Roman" panose="02020603050405020304" pitchFamily="18" charset="0"/>
            </a:endParaRPr>
          </a:p>
          <a:p>
            <a:pPr marL="12700">
              <a:spcBef>
                <a:spcPts val="135"/>
              </a:spcBef>
            </a:pPr>
            <a:r>
              <a:rPr sz="2400" dirty="0">
                <a:latin typeface="Times New Roman" panose="02020603050405020304" pitchFamily="18" charset="0"/>
                <a:cs typeface="Times New Roman" panose="02020603050405020304" pitchFamily="18" charset="0"/>
              </a:rPr>
              <a:t> </a:t>
            </a:r>
          </a:p>
          <a:p>
            <a:pPr marL="12700" marR="5080">
              <a:spcBef>
                <a:spcPts val="10"/>
              </a:spcBef>
              <a:buClr>
                <a:srgbClr val="1F2023"/>
              </a:buClr>
              <a:buFont typeface="Calibri" panose="020F0502020204030204"/>
              <a:buAutoNum type="arabicPlain"/>
              <a:tabLst>
                <a:tab pos="203835" algn="l"/>
              </a:tabLst>
            </a:pPr>
            <a:r>
              <a:rPr lang="en-IN" sz="2400" b="1" spc="-10" dirty="0">
                <a:solidFill>
                  <a:srgbClr val="1F2023"/>
                </a:solidFill>
                <a:latin typeface="Times New Roman" panose="02020603050405020304" pitchFamily="18" charset="0"/>
                <a:cs typeface="Times New Roman" panose="02020603050405020304" pitchFamily="18" charset="0"/>
              </a:rPr>
              <a:t> </a:t>
            </a:r>
            <a:r>
              <a:rPr sz="2400" b="1" spc="-10" dirty="0">
                <a:solidFill>
                  <a:srgbClr val="1F2023"/>
                </a:solidFill>
                <a:latin typeface="Times New Roman" panose="02020603050405020304" pitchFamily="18" charset="0"/>
                <a:cs typeface="Times New Roman" panose="02020603050405020304" pitchFamily="18" charset="0"/>
              </a:rPr>
              <a:t>.</a:t>
            </a:r>
            <a:r>
              <a:rPr lang="en-IN" sz="2400" b="1" spc="-10" dirty="0">
                <a:solidFill>
                  <a:srgbClr val="1F2023"/>
                </a:solidFill>
                <a:latin typeface="Times New Roman" panose="02020603050405020304" pitchFamily="18" charset="0"/>
                <a:cs typeface="Times New Roman" panose="02020603050405020304" pitchFamily="18" charset="0"/>
              </a:rPr>
              <a:t> </a:t>
            </a:r>
            <a:r>
              <a:rPr sz="2400" b="1" spc="5" dirty="0">
                <a:solidFill>
                  <a:srgbClr val="1F2023"/>
                </a:solidFill>
                <a:latin typeface="Times New Roman" panose="02020603050405020304" pitchFamily="18" charset="0"/>
                <a:cs typeface="Times New Roman" panose="02020603050405020304" pitchFamily="18" charset="0"/>
              </a:rPr>
              <a:t>V</a:t>
            </a:r>
            <a:r>
              <a:rPr sz="2400" b="1" spc="45" dirty="0">
                <a:solidFill>
                  <a:srgbClr val="1F2023"/>
                </a:solidFill>
                <a:latin typeface="Times New Roman" panose="02020603050405020304" pitchFamily="18" charset="0"/>
                <a:cs typeface="Times New Roman" panose="02020603050405020304" pitchFamily="18" charset="0"/>
              </a:rPr>
              <a:t>o</a:t>
            </a:r>
            <a:r>
              <a:rPr sz="2400" b="1" spc="30" dirty="0">
                <a:solidFill>
                  <a:srgbClr val="1F2023"/>
                </a:solidFill>
                <a:latin typeface="Times New Roman" panose="02020603050405020304" pitchFamily="18" charset="0"/>
                <a:cs typeface="Times New Roman" panose="02020603050405020304" pitchFamily="18" charset="0"/>
              </a:rPr>
              <a:t>i</a:t>
            </a:r>
            <a:r>
              <a:rPr sz="2400" b="1" spc="-20" dirty="0">
                <a:solidFill>
                  <a:srgbClr val="1F2023"/>
                </a:solidFill>
                <a:latin typeface="Times New Roman" panose="02020603050405020304" pitchFamily="18" charset="0"/>
                <a:cs typeface="Times New Roman" panose="02020603050405020304" pitchFamily="18" charset="0"/>
              </a:rPr>
              <a:t>c</a:t>
            </a:r>
            <a:r>
              <a:rPr sz="2400" b="1" spc="40" dirty="0">
                <a:solidFill>
                  <a:srgbClr val="1F2023"/>
                </a:solidFill>
                <a:latin typeface="Times New Roman" panose="02020603050405020304" pitchFamily="18" charset="0"/>
                <a:cs typeface="Times New Roman" panose="02020603050405020304" pitchFamily="18" charset="0"/>
              </a:rPr>
              <a:t>e</a:t>
            </a:r>
            <a:r>
              <a:rPr sz="2400" b="1" spc="-20" dirty="0">
                <a:solidFill>
                  <a:srgbClr val="1F2023"/>
                </a:solidFill>
                <a:latin typeface="Times New Roman" panose="02020603050405020304" pitchFamily="18" charset="0"/>
                <a:cs typeface="Times New Roman" panose="02020603050405020304" pitchFamily="18" charset="0"/>
              </a:rPr>
              <a:t>-</a:t>
            </a:r>
            <a:r>
              <a:rPr sz="2400" b="1" spc="35" dirty="0">
                <a:solidFill>
                  <a:srgbClr val="1F2023"/>
                </a:solidFill>
                <a:latin typeface="Times New Roman" panose="02020603050405020304" pitchFamily="18" charset="0"/>
                <a:cs typeface="Times New Roman" panose="02020603050405020304" pitchFamily="18" charset="0"/>
              </a:rPr>
              <a:t>e</a:t>
            </a:r>
            <a:r>
              <a:rPr sz="2400" b="1" spc="-30" dirty="0">
                <a:solidFill>
                  <a:srgbClr val="1F2023"/>
                </a:solidFill>
                <a:latin typeface="Times New Roman" panose="02020603050405020304" pitchFamily="18" charset="0"/>
                <a:cs typeface="Times New Roman" panose="02020603050405020304" pitchFamily="18" charset="0"/>
              </a:rPr>
              <a:t>n</a:t>
            </a:r>
            <a:r>
              <a:rPr sz="2400" b="1" spc="-20" dirty="0">
                <a:solidFill>
                  <a:srgbClr val="1F2023"/>
                </a:solidFill>
                <a:latin typeface="Times New Roman" panose="02020603050405020304" pitchFamily="18" charset="0"/>
                <a:cs typeface="Times New Roman" panose="02020603050405020304" pitchFamily="18" charset="0"/>
              </a:rPr>
              <a:t>a</a:t>
            </a:r>
            <a:r>
              <a:rPr sz="2400" b="1" spc="-30" dirty="0">
                <a:solidFill>
                  <a:srgbClr val="1F2023"/>
                </a:solidFill>
                <a:latin typeface="Times New Roman" panose="02020603050405020304" pitchFamily="18" charset="0"/>
                <a:cs typeface="Times New Roman" panose="02020603050405020304" pitchFamily="18" charset="0"/>
              </a:rPr>
              <a:t>b</a:t>
            </a:r>
            <a:r>
              <a:rPr sz="2400" b="1" spc="30" dirty="0">
                <a:solidFill>
                  <a:srgbClr val="1F2023"/>
                </a:solidFill>
                <a:latin typeface="Times New Roman" panose="02020603050405020304" pitchFamily="18" charset="0"/>
                <a:cs typeface="Times New Roman" panose="02020603050405020304" pitchFamily="18" charset="0"/>
              </a:rPr>
              <a:t>l</a:t>
            </a:r>
            <a:r>
              <a:rPr sz="2400" b="1" spc="35" dirty="0">
                <a:solidFill>
                  <a:srgbClr val="1F2023"/>
                </a:solidFill>
                <a:latin typeface="Times New Roman" panose="02020603050405020304" pitchFamily="18" charset="0"/>
                <a:cs typeface="Times New Roman" panose="02020603050405020304" pitchFamily="18" charset="0"/>
              </a:rPr>
              <a:t>e</a:t>
            </a:r>
            <a:r>
              <a:rPr sz="2400" b="1" spc="-30" dirty="0">
                <a:solidFill>
                  <a:srgbClr val="1F2023"/>
                </a:solidFill>
                <a:latin typeface="Times New Roman" panose="02020603050405020304" pitchFamily="18" charset="0"/>
                <a:cs typeface="Times New Roman" panose="02020603050405020304" pitchFamily="18" charset="0"/>
              </a:rPr>
              <a:t>d</a:t>
            </a:r>
            <a:r>
              <a:rPr sz="2400" b="1" spc="5" dirty="0">
                <a:solidFill>
                  <a:srgbClr val="1F2023"/>
                </a:solidFill>
                <a:latin typeface="Times New Roman" panose="02020603050405020304" pitchFamily="18" charset="0"/>
                <a:cs typeface="Times New Roman" panose="02020603050405020304" pitchFamily="18" charset="0"/>
              </a:rPr>
              <a:t>,</a:t>
            </a:r>
            <a:r>
              <a:rPr sz="2400" b="1" spc="-200" dirty="0">
                <a:solidFill>
                  <a:srgbClr val="1F2023"/>
                </a:solidFill>
                <a:latin typeface="Times New Roman" panose="02020603050405020304" pitchFamily="18" charset="0"/>
                <a:cs typeface="Times New Roman" panose="02020603050405020304" pitchFamily="18" charset="0"/>
              </a:rPr>
              <a:t> </a:t>
            </a:r>
            <a:r>
              <a:rPr sz="2400" b="1" spc="20" dirty="0">
                <a:solidFill>
                  <a:srgbClr val="1F2023"/>
                </a:solidFill>
                <a:latin typeface="Times New Roman" panose="02020603050405020304" pitchFamily="18" charset="0"/>
                <a:cs typeface="Times New Roman" panose="02020603050405020304" pitchFamily="18" charset="0"/>
              </a:rPr>
              <a:t>v</a:t>
            </a:r>
            <a:r>
              <a:rPr sz="2400" b="1" spc="45" dirty="0">
                <a:solidFill>
                  <a:srgbClr val="1F2023"/>
                </a:solidFill>
                <a:latin typeface="Times New Roman" panose="02020603050405020304" pitchFamily="18" charset="0"/>
                <a:cs typeface="Times New Roman" panose="02020603050405020304" pitchFamily="18" charset="0"/>
              </a:rPr>
              <a:t>o</a:t>
            </a:r>
            <a:r>
              <a:rPr sz="2400" b="1" spc="30" dirty="0">
                <a:solidFill>
                  <a:srgbClr val="1F2023"/>
                </a:solidFill>
                <a:latin typeface="Times New Roman" panose="02020603050405020304" pitchFamily="18" charset="0"/>
                <a:cs typeface="Times New Roman" panose="02020603050405020304" pitchFamily="18" charset="0"/>
              </a:rPr>
              <a:t>i</a:t>
            </a:r>
            <a:r>
              <a:rPr sz="2400" b="1" spc="-20" dirty="0">
                <a:solidFill>
                  <a:srgbClr val="1F2023"/>
                </a:solidFill>
                <a:latin typeface="Times New Roman" panose="02020603050405020304" pitchFamily="18" charset="0"/>
                <a:cs typeface="Times New Roman" panose="02020603050405020304" pitchFamily="18" charset="0"/>
              </a:rPr>
              <a:t>c</a:t>
            </a:r>
            <a:r>
              <a:rPr sz="2400" b="1" spc="10" dirty="0">
                <a:solidFill>
                  <a:srgbClr val="1F2023"/>
                </a:solidFill>
                <a:latin typeface="Times New Roman" panose="02020603050405020304" pitchFamily="18" charset="0"/>
                <a:cs typeface="Times New Roman" panose="02020603050405020304" pitchFamily="18" charset="0"/>
              </a:rPr>
              <a:t>e</a:t>
            </a:r>
            <a:r>
              <a:rPr sz="2400" b="1" spc="-175" dirty="0">
                <a:solidFill>
                  <a:srgbClr val="1F2023"/>
                </a:solidFill>
                <a:latin typeface="Times New Roman" panose="02020603050405020304" pitchFamily="18" charset="0"/>
                <a:cs typeface="Times New Roman" panose="02020603050405020304" pitchFamily="18" charset="0"/>
              </a:rPr>
              <a:t> </a:t>
            </a:r>
            <a:r>
              <a:rPr sz="2400" b="1" spc="-20" dirty="0">
                <a:solidFill>
                  <a:srgbClr val="1F2023"/>
                </a:solidFill>
                <a:latin typeface="Times New Roman" panose="02020603050405020304" pitchFamily="18" charset="0"/>
                <a:cs typeface="Times New Roman" panose="02020603050405020304" pitchFamily="18" charset="0"/>
              </a:rPr>
              <a:t>c</a:t>
            </a:r>
            <a:r>
              <a:rPr sz="2400" b="1" spc="50" dirty="0">
                <a:solidFill>
                  <a:srgbClr val="1F2023"/>
                </a:solidFill>
                <a:latin typeface="Times New Roman" panose="02020603050405020304" pitchFamily="18" charset="0"/>
                <a:cs typeface="Times New Roman" panose="02020603050405020304" pitchFamily="18" charset="0"/>
              </a:rPr>
              <a:t>o</a:t>
            </a:r>
            <a:r>
              <a:rPr sz="2400" b="1" spc="-30" dirty="0">
                <a:solidFill>
                  <a:srgbClr val="1F2023"/>
                </a:solidFill>
                <a:latin typeface="Times New Roman" panose="02020603050405020304" pitchFamily="18" charset="0"/>
                <a:cs typeface="Times New Roman" panose="02020603050405020304" pitchFamily="18" charset="0"/>
              </a:rPr>
              <a:t>n</a:t>
            </a:r>
            <a:r>
              <a:rPr sz="2400" b="1" spc="-25" dirty="0">
                <a:solidFill>
                  <a:srgbClr val="1F2023"/>
                </a:solidFill>
                <a:latin typeface="Times New Roman" panose="02020603050405020304" pitchFamily="18" charset="0"/>
                <a:cs typeface="Times New Roman" panose="02020603050405020304" pitchFamily="18" charset="0"/>
              </a:rPr>
              <a:t>t</a:t>
            </a:r>
            <a:r>
              <a:rPr sz="2400" b="1" spc="30" dirty="0">
                <a:solidFill>
                  <a:srgbClr val="1F2023"/>
                </a:solidFill>
                <a:latin typeface="Times New Roman" panose="02020603050405020304" pitchFamily="18" charset="0"/>
                <a:cs typeface="Times New Roman" panose="02020603050405020304" pitchFamily="18" charset="0"/>
              </a:rPr>
              <a:t>r</a:t>
            </a:r>
            <a:r>
              <a:rPr sz="2400" b="1" spc="45" dirty="0">
                <a:solidFill>
                  <a:srgbClr val="1F2023"/>
                </a:solidFill>
                <a:latin typeface="Times New Roman" panose="02020603050405020304" pitchFamily="18" charset="0"/>
                <a:cs typeface="Times New Roman" panose="02020603050405020304" pitchFamily="18" charset="0"/>
              </a:rPr>
              <a:t>o</a:t>
            </a:r>
            <a:r>
              <a:rPr sz="2400" b="1" spc="30" dirty="0">
                <a:solidFill>
                  <a:srgbClr val="1F2023"/>
                </a:solidFill>
                <a:latin typeface="Times New Roman" panose="02020603050405020304" pitchFamily="18" charset="0"/>
                <a:cs typeface="Times New Roman" panose="02020603050405020304" pitchFamily="18" charset="0"/>
              </a:rPr>
              <a:t>l</a:t>
            </a:r>
            <a:r>
              <a:rPr sz="2400" b="1" spc="5" dirty="0">
                <a:solidFill>
                  <a:srgbClr val="1F2023"/>
                </a:solidFill>
                <a:latin typeface="Times New Roman" panose="02020603050405020304" pitchFamily="18" charset="0"/>
                <a:cs typeface="Times New Roman" panose="02020603050405020304" pitchFamily="18" charset="0"/>
              </a:rPr>
              <a:t>,</a:t>
            </a:r>
            <a:r>
              <a:rPr sz="2400" b="1" spc="-200" dirty="0">
                <a:solidFill>
                  <a:srgbClr val="1F2023"/>
                </a:solidFill>
                <a:latin typeface="Times New Roman" panose="02020603050405020304" pitchFamily="18" charset="0"/>
                <a:cs typeface="Times New Roman" panose="02020603050405020304" pitchFamily="18" charset="0"/>
              </a:rPr>
              <a:t> </a:t>
            </a:r>
            <a:r>
              <a:rPr sz="2400" b="1" spc="20" dirty="0">
                <a:solidFill>
                  <a:srgbClr val="1F2023"/>
                </a:solidFill>
                <a:latin typeface="Times New Roman" panose="02020603050405020304" pitchFamily="18" charset="0"/>
                <a:cs typeface="Times New Roman" panose="02020603050405020304" pitchFamily="18" charset="0"/>
              </a:rPr>
              <a:t>v</a:t>
            </a:r>
            <a:r>
              <a:rPr sz="2400" b="1" spc="45" dirty="0">
                <a:solidFill>
                  <a:srgbClr val="1F2023"/>
                </a:solidFill>
                <a:latin typeface="Times New Roman" panose="02020603050405020304" pitchFamily="18" charset="0"/>
                <a:cs typeface="Times New Roman" panose="02020603050405020304" pitchFamily="18" charset="0"/>
              </a:rPr>
              <a:t>o</a:t>
            </a:r>
            <a:r>
              <a:rPr sz="2400" b="1" spc="30" dirty="0">
                <a:solidFill>
                  <a:srgbClr val="1F2023"/>
                </a:solidFill>
                <a:latin typeface="Times New Roman" panose="02020603050405020304" pitchFamily="18" charset="0"/>
                <a:cs typeface="Times New Roman" panose="02020603050405020304" pitchFamily="18" charset="0"/>
              </a:rPr>
              <a:t>i</a:t>
            </a:r>
            <a:r>
              <a:rPr sz="2400" b="1" spc="-20" dirty="0">
                <a:solidFill>
                  <a:srgbClr val="1F2023"/>
                </a:solidFill>
                <a:latin typeface="Times New Roman" panose="02020603050405020304" pitchFamily="18" charset="0"/>
                <a:cs typeface="Times New Roman" panose="02020603050405020304" pitchFamily="18" charset="0"/>
              </a:rPr>
              <a:t>c</a:t>
            </a:r>
            <a:r>
              <a:rPr sz="2400" b="1" spc="10" dirty="0">
                <a:solidFill>
                  <a:srgbClr val="1F2023"/>
                </a:solidFill>
                <a:latin typeface="Times New Roman" panose="02020603050405020304" pitchFamily="18" charset="0"/>
                <a:cs typeface="Times New Roman" panose="02020603050405020304" pitchFamily="18" charset="0"/>
              </a:rPr>
              <a:t>e</a:t>
            </a:r>
            <a:r>
              <a:rPr sz="2400" b="1" spc="-175" dirty="0">
                <a:solidFill>
                  <a:srgbClr val="1F2023"/>
                </a:solidFill>
                <a:latin typeface="Times New Roman" panose="02020603050405020304" pitchFamily="18" charset="0"/>
                <a:cs typeface="Times New Roman" panose="02020603050405020304" pitchFamily="18" charset="0"/>
              </a:rPr>
              <a:t> </a:t>
            </a:r>
            <a:r>
              <a:rPr sz="2400" b="1" spc="30" dirty="0">
                <a:solidFill>
                  <a:srgbClr val="1F2023"/>
                </a:solidFill>
                <a:latin typeface="Times New Roman" panose="02020603050405020304" pitchFamily="18" charset="0"/>
                <a:cs typeface="Times New Roman" panose="02020603050405020304" pitchFamily="18" charset="0"/>
              </a:rPr>
              <a:t>i</a:t>
            </a:r>
            <a:r>
              <a:rPr sz="2400" b="1" spc="-30" dirty="0">
                <a:solidFill>
                  <a:srgbClr val="1F2023"/>
                </a:solidFill>
                <a:latin typeface="Times New Roman" panose="02020603050405020304" pitchFamily="18" charset="0"/>
                <a:cs typeface="Times New Roman" panose="02020603050405020304" pitchFamily="18" charset="0"/>
              </a:rPr>
              <a:t>n</a:t>
            </a:r>
            <a:r>
              <a:rPr sz="2400" b="1" spc="-25" dirty="0">
                <a:solidFill>
                  <a:srgbClr val="1F2023"/>
                </a:solidFill>
                <a:latin typeface="Times New Roman" panose="02020603050405020304" pitchFamily="18" charset="0"/>
                <a:cs typeface="Times New Roman" panose="02020603050405020304" pitchFamily="18" charset="0"/>
              </a:rPr>
              <a:t>t</a:t>
            </a:r>
            <a:r>
              <a:rPr sz="2400" b="1" spc="35" dirty="0">
                <a:solidFill>
                  <a:srgbClr val="1F2023"/>
                </a:solidFill>
                <a:latin typeface="Times New Roman" panose="02020603050405020304" pitchFamily="18" charset="0"/>
                <a:cs typeface="Times New Roman" panose="02020603050405020304" pitchFamily="18" charset="0"/>
              </a:rPr>
              <a:t>e</a:t>
            </a:r>
            <a:r>
              <a:rPr sz="2400" b="1" spc="30" dirty="0">
                <a:solidFill>
                  <a:srgbClr val="1F2023"/>
                </a:solidFill>
                <a:latin typeface="Times New Roman" panose="02020603050405020304" pitchFamily="18" charset="0"/>
                <a:cs typeface="Times New Roman" panose="02020603050405020304" pitchFamily="18" charset="0"/>
              </a:rPr>
              <a:t>r</a:t>
            </a:r>
            <a:r>
              <a:rPr sz="2400" b="1" spc="-20" dirty="0">
                <a:solidFill>
                  <a:srgbClr val="1F2023"/>
                </a:solidFill>
                <a:latin typeface="Times New Roman" panose="02020603050405020304" pitchFamily="18" charset="0"/>
                <a:cs typeface="Times New Roman" panose="02020603050405020304" pitchFamily="18" charset="0"/>
              </a:rPr>
              <a:t>ac</a:t>
            </a:r>
            <a:r>
              <a:rPr sz="2400" b="1" spc="-25" dirty="0">
                <a:solidFill>
                  <a:srgbClr val="1F2023"/>
                </a:solidFill>
                <a:latin typeface="Times New Roman" panose="02020603050405020304" pitchFamily="18" charset="0"/>
                <a:cs typeface="Times New Roman" panose="02020603050405020304" pitchFamily="18" charset="0"/>
              </a:rPr>
              <a:t>t</a:t>
            </a:r>
            <a:r>
              <a:rPr sz="2400" b="1" spc="30" dirty="0">
                <a:solidFill>
                  <a:srgbClr val="1F2023"/>
                </a:solidFill>
                <a:latin typeface="Times New Roman" panose="02020603050405020304" pitchFamily="18" charset="0"/>
                <a:cs typeface="Times New Roman" panose="02020603050405020304" pitchFamily="18" charset="0"/>
              </a:rPr>
              <a:t>i</a:t>
            </a:r>
            <a:r>
              <a:rPr sz="2400" b="1" spc="45" dirty="0">
                <a:solidFill>
                  <a:srgbClr val="1F2023"/>
                </a:solidFill>
                <a:latin typeface="Times New Roman" panose="02020603050405020304" pitchFamily="18" charset="0"/>
                <a:cs typeface="Times New Roman" panose="02020603050405020304" pitchFamily="18" charset="0"/>
              </a:rPr>
              <a:t>o</a:t>
            </a:r>
            <a:r>
              <a:rPr sz="2400" b="1" spc="-30" dirty="0">
                <a:solidFill>
                  <a:srgbClr val="1F2023"/>
                </a:solidFill>
                <a:latin typeface="Times New Roman" panose="02020603050405020304" pitchFamily="18" charset="0"/>
                <a:cs typeface="Times New Roman" panose="02020603050405020304" pitchFamily="18" charset="0"/>
              </a:rPr>
              <a:t>n</a:t>
            </a:r>
            <a:r>
              <a:rPr sz="2400" b="1" spc="5" dirty="0">
                <a:solidFill>
                  <a:srgbClr val="1F2023"/>
                </a:solidFill>
                <a:latin typeface="Times New Roman" panose="02020603050405020304" pitchFamily="18" charset="0"/>
                <a:cs typeface="Times New Roman" panose="02020603050405020304" pitchFamily="18" charset="0"/>
              </a:rPr>
              <a:t>, </a:t>
            </a:r>
            <a:r>
              <a:rPr sz="2400" b="1" spc="20" dirty="0">
                <a:solidFill>
                  <a:srgbClr val="1F2023"/>
                </a:solidFill>
                <a:latin typeface="Times New Roman" panose="02020603050405020304" pitchFamily="18" charset="0"/>
                <a:cs typeface="Times New Roman" panose="02020603050405020304" pitchFamily="18" charset="0"/>
              </a:rPr>
              <a:t>v</a:t>
            </a:r>
            <a:r>
              <a:rPr sz="2400" b="1" spc="45" dirty="0">
                <a:solidFill>
                  <a:srgbClr val="1F2023"/>
                </a:solidFill>
                <a:latin typeface="Times New Roman" panose="02020603050405020304" pitchFamily="18" charset="0"/>
                <a:cs typeface="Times New Roman" panose="02020603050405020304" pitchFamily="18" charset="0"/>
              </a:rPr>
              <a:t>o</a:t>
            </a:r>
            <a:r>
              <a:rPr sz="2400" b="1" spc="30" dirty="0">
                <a:solidFill>
                  <a:srgbClr val="1F2023"/>
                </a:solidFill>
                <a:latin typeface="Times New Roman" panose="02020603050405020304" pitchFamily="18" charset="0"/>
                <a:cs typeface="Times New Roman" panose="02020603050405020304" pitchFamily="18" charset="0"/>
              </a:rPr>
              <a:t>i</a:t>
            </a:r>
            <a:r>
              <a:rPr sz="2400" b="1" spc="-20" dirty="0">
                <a:solidFill>
                  <a:srgbClr val="1F2023"/>
                </a:solidFill>
                <a:latin typeface="Times New Roman" panose="02020603050405020304" pitchFamily="18" charset="0"/>
                <a:cs typeface="Times New Roman" panose="02020603050405020304" pitchFamily="18" charset="0"/>
              </a:rPr>
              <a:t>c</a:t>
            </a:r>
            <a:r>
              <a:rPr sz="2400" b="1" spc="10" dirty="0">
                <a:solidFill>
                  <a:srgbClr val="1F2023"/>
                </a:solidFill>
                <a:latin typeface="Times New Roman" panose="02020603050405020304" pitchFamily="18" charset="0"/>
                <a:cs typeface="Times New Roman" panose="02020603050405020304" pitchFamily="18" charset="0"/>
              </a:rPr>
              <a:t>e</a:t>
            </a:r>
            <a:r>
              <a:rPr sz="2400" b="1" spc="-165" dirty="0">
                <a:solidFill>
                  <a:srgbClr val="1F2023"/>
                </a:solidFill>
                <a:latin typeface="Times New Roman" panose="02020603050405020304" pitchFamily="18" charset="0"/>
                <a:cs typeface="Times New Roman" panose="02020603050405020304" pitchFamily="18" charset="0"/>
              </a:rPr>
              <a:t> </a:t>
            </a:r>
            <a:r>
              <a:rPr sz="2400" b="1" spc="-30" dirty="0">
                <a:solidFill>
                  <a:srgbClr val="1F2023"/>
                </a:solidFill>
                <a:latin typeface="Times New Roman" panose="02020603050405020304" pitchFamily="18" charset="0"/>
                <a:cs typeface="Times New Roman" panose="02020603050405020304" pitchFamily="18" charset="0"/>
              </a:rPr>
              <a:t>qu</a:t>
            </a:r>
            <a:r>
              <a:rPr sz="2400" b="1" spc="35" dirty="0">
                <a:solidFill>
                  <a:srgbClr val="1F2023"/>
                </a:solidFill>
                <a:latin typeface="Times New Roman" panose="02020603050405020304" pitchFamily="18" charset="0"/>
                <a:cs typeface="Times New Roman" panose="02020603050405020304" pitchFamily="18" charset="0"/>
              </a:rPr>
              <a:t>e</a:t>
            </a:r>
            <a:r>
              <a:rPr sz="2400" b="1" spc="30" dirty="0">
                <a:solidFill>
                  <a:srgbClr val="1F2023"/>
                </a:solidFill>
                <a:latin typeface="Times New Roman" panose="02020603050405020304" pitchFamily="18" charset="0"/>
                <a:cs typeface="Times New Roman" panose="02020603050405020304" pitchFamily="18" charset="0"/>
              </a:rPr>
              <a:t>ri</a:t>
            </a:r>
            <a:r>
              <a:rPr sz="2400" b="1" spc="35" dirty="0">
                <a:solidFill>
                  <a:srgbClr val="1F2023"/>
                </a:solidFill>
                <a:latin typeface="Times New Roman" panose="02020603050405020304" pitchFamily="18" charset="0"/>
                <a:cs typeface="Times New Roman" panose="02020603050405020304" pitchFamily="18" charset="0"/>
              </a:rPr>
              <a:t>e</a:t>
            </a:r>
            <a:r>
              <a:rPr sz="2400" b="1" spc="15" dirty="0">
                <a:solidFill>
                  <a:srgbClr val="1F2023"/>
                </a:solidFill>
                <a:latin typeface="Times New Roman" panose="02020603050405020304" pitchFamily="18" charset="0"/>
                <a:cs typeface="Times New Roman" panose="02020603050405020304" pitchFamily="18" charset="0"/>
              </a:rPr>
              <a:t>s</a:t>
            </a:r>
            <a:r>
              <a:rPr sz="2400" b="1" spc="5" dirty="0">
                <a:solidFill>
                  <a:srgbClr val="1F2023"/>
                </a:solidFill>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a:spcBef>
                <a:spcPts val="15"/>
              </a:spcBef>
              <a:buClr>
                <a:srgbClr val="1F2023"/>
              </a:buClr>
            </a:pPr>
            <a:endParaRPr sz="2400" dirty="0">
              <a:latin typeface="Times New Roman" panose="02020603050405020304" pitchFamily="18" charset="0"/>
              <a:cs typeface="Times New Roman" panose="02020603050405020304" pitchFamily="18" charset="0"/>
            </a:endParaRPr>
          </a:p>
          <a:p>
            <a:pPr marL="12700">
              <a:buClr>
                <a:srgbClr val="1F2023"/>
              </a:buClr>
              <a:tabLst>
                <a:tab pos="203835" algn="l"/>
              </a:tabLst>
            </a:pPr>
            <a:r>
              <a:rPr lang="en-IN" sz="2400" b="1" spc="20" dirty="0">
                <a:solidFill>
                  <a:srgbClr val="1F2023"/>
                </a:solidFill>
                <a:latin typeface="Times New Roman" panose="02020603050405020304" pitchFamily="18" charset="0"/>
                <a:cs typeface="Times New Roman" panose="02020603050405020304" pitchFamily="18" charset="0"/>
              </a:rPr>
              <a:t>2 . </a:t>
            </a:r>
            <a:r>
              <a:rPr sz="2400" b="1" spc="20" dirty="0">
                <a:solidFill>
                  <a:srgbClr val="1F2023"/>
                </a:solidFill>
                <a:latin typeface="Times New Roman" panose="02020603050405020304" pitchFamily="18" charset="0"/>
                <a:cs typeface="Times New Roman" panose="02020603050405020304" pitchFamily="18" charset="0"/>
              </a:rPr>
              <a:t>N</a:t>
            </a:r>
            <a:r>
              <a:rPr sz="2400" b="1" spc="-20" dirty="0">
                <a:solidFill>
                  <a:srgbClr val="1F2023"/>
                </a:solidFill>
                <a:latin typeface="Times New Roman" panose="02020603050405020304" pitchFamily="18" charset="0"/>
                <a:cs typeface="Times New Roman" panose="02020603050405020304" pitchFamily="18" charset="0"/>
              </a:rPr>
              <a:t>a</a:t>
            </a:r>
            <a:r>
              <a:rPr sz="2400" b="1" spc="-25" dirty="0">
                <a:solidFill>
                  <a:srgbClr val="1F2023"/>
                </a:solidFill>
                <a:latin typeface="Times New Roman" panose="02020603050405020304" pitchFamily="18" charset="0"/>
                <a:cs typeface="Times New Roman" panose="02020603050405020304" pitchFamily="18" charset="0"/>
              </a:rPr>
              <a:t>t</a:t>
            </a:r>
            <a:r>
              <a:rPr sz="2400" b="1" spc="-30" dirty="0">
                <a:solidFill>
                  <a:srgbClr val="1F2023"/>
                </a:solidFill>
                <a:latin typeface="Times New Roman" panose="02020603050405020304" pitchFamily="18" charset="0"/>
                <a:cs typeface="Times New Roman" panose="02020603050405020304" pitchFamily="18" charset="0"/>
              </a:rPr>
              <a:t>u</a:t>
            </a:r>
            <a:r>
              <a:rPr sz="2400" b="1" spc="30" dirty="0">
                <a:solidFill>
                  <a:srgbClr val="1F2023"/>
                </a:solidFill>
                <a:latin typeface="Times New Roman" panose="02020603050405020304" pitchFamily="18" charset="0"/>
                <a:cs typeface="Times New Roman" panose="02020603050405020304" pitchFamily="18" charset="0"/>
              </a:rPr>
              <a:t>r</a:t>
            </a:r>
            <a:r>
              <a:rPr sz="2400" b="1" spc="-20" dirty="0">
                <a:solidFill>
                  <a:srgbClr val="1F2023"/>
                </a:solidFill>
                <a:latin typeface="Times New Roman" panose="02020603050405020304" pitchFamily="18" charset="0"/>
                <a:cs typeface="Times New Roman" panose="02020603050405020304" pitchFamily="18" charset="0"/>
              </a:rPr>
              <a:t>a</a:t>
            </a:r>
            <a:r>
              <a:rPr sz="2400" b="1" spc="5" dirty="0">
                <a:solidFill>
                  <a:srgbClr val="1F2023"/>
                </a:solidFill>
                <a:latin typeface="Times New Roman" panose="02020603050405020304" pitchFamily="18" charset="0"/>
                <a:cs typeface="Times New Roman" panose="02020603050405020304" pitchFamily="18" charset="0"/>
              </a:rPr>
              <a:t>l</a:t>
            </a:r>
            <a:r>
              <a:rPr sz="2400" b="1" spc="-55" dirty="0">
                <a:solidFill>
                  <a:srgbClr val="1F2023"/>
                </a:solidFill>
                <a:latin typeface="Times New Roman" panose="02020603050405020304" pitchFamily="18" charset="0"/>
                <a:cs typeface="Times New Roman" panose="02020603050405020304" pitchFamily="18" charset="0"/>
              </a:rPr>
              <a:t> </a:t>
            </a:r>
            <a:r>
              <a:rPr sz="2400" b="1" spc="25" dirty="0">
                <a:solidFill>
                  <a:srgbClr val="1F2023"/>
                </a:solidFill>
                <a:latin typeface="Times New Roman" panose="02020603050405020304" pitchFamily="18" charset="0"/>
                <a:cs typeface="Times New Roman" panose="02020603050405020304" pitchFamily="18" charset="0"/>
              </a:rPr>
              <a:t>l</a:t>
            </a:r>
            <a:r>
              <a:rPr sz="2400" b="1" spc="-20" dirty="0">
                <a:solidFill>
                  <a:srgbClr val="1F2023"/>
                </a:solidFill>
                <a:latin typeface="Times New Roman" panose="02020603050405020304" pitchFamily="18" charset="0"/>
                <a:cs typeface="Times New Roman" panose="02020603050405020304" pitchFamily="18" charset="0"/>
              </a:rPr>
              <a:t>a</a:t>
            </a:r>
            <a:r>
              <a:rPr sz="2400" b="1" spc="-30" dirty="0">
                <a:solidFill>
                  <a:srgbClr val="1F2023"/>
                </a:solidFill>
                <a:latin typeface="Times New Roman" panose="02020603050405020304" pitchFamily="18" charset="0"/>
                <a:cs typeface="Times New Roman" panose="02020603050405020304" pitchFamily="18" charset="0"/>
              </a:rPr>
              <a:t>n</a:t>
            </a:r>
            <a:r>
              <a:rPr sz="2400" b="1" spc="15" dirty="0">
                <a:solidFill>
                  <a:srgbClr val="1F2023"/>
                </a:solidFill>
                <a:latin typeface="Times New Roman" panose="02020603050405020304" pitchFamily="18" charset="0"/>
                <a:cs typeface="Times New Roman" panose="02020603050405020304" pitchFamily="18" charset="0"/>
              </a:rPr>
              <a:t>g</a:t>
            </a:r>
            <a:r>
              <a:rPr sz="2400" b="1" spc="-30" dirty="0">
                <a:solidFill>
                  <a:srgbClr val="1F2023"/>
                </a:solidFill>
                <a:latin typeface="Times New Roman" panose="02020603050405020304" pitchFamily="18" charset="0"/>
                <a:cs typeface="Times New Roman" panose="02020603050405020304" pitchFamily="18" charset="0"/>
              </a:rPr>
              <a:t>u</a:t>
            </a:r>
            <a:r>
              <a:rPr sz="2400" b="1" spc="-20" dirty="0">
                <a:solidFill>
                  <a:srgbClr val="1F2023"/>
                </a:solidFill>
                <a:latin typeface="Times New Roman" panose="02020603050405020304" pitchFamily="18" charset="0"/>
                <a:cs typeface="Times New Roman" panose="02020603050405020304" pitchFamily="18" charset="0"/>
              </a:rPr>
              <a:t>a</a:t>
            </a:r>
            <a:r>
              <a:rPr sz="2400" b="1" spc="15" dirty="0">
                <a:solidFill>
                  <a:srgbClr val="1F2023"/>
                </a:solidFill>
                <a:latin typeface="Times New Roman" panose="02020603050405020304" pitchFamily="18" charset="0"/>
                <a:cs typeface="Times New Roman" panose="02020603050405020304" pitchFamily="18" charset="0"/>
              </a:rPr>
              <a:t>g</a:t>
            </a:r>
            <a:r>
              <a:rPr sz="2400" b="1" spc="10" dirty="0">
                <a:solidFill>
                  <a:srgbClr val="1F2023"/>
                </a:solidFill>
                <a:latin typeface="Times New Roman" panose="02020603050405020304" pitchFamily="18" charset="0"/>
                <a:cs typeface="Times New Roman" panose="02020603050405020304" pitchFamily="18" charset="0"/>
              </a:rPr>
              <a:t>e</a:t>
            </a:r>
            <a:r>
              <a:rPr sz="2400" b="1" spc="25" dirty="0">
                <a:solidFill>
                  <a:srgbClr val="1F2023"/>
                </a:solidFill>
                <a:latin typeface="Times New Roman" panose="02020603050405020304" pitchFamily="18" charset="0"/>
                <a:cs typeface="Times New Roman" panose="02020603050405020304" pitchFamily="18" charset="0"/>
              </a:rPr>
              <a:t> i</a:t>
            </a:r>
            <a:r>
              <a:rPr sz="2400" b="1" spc="-30" dirty="0">
                <a:solidFill>
                  <a:srgbClr val="1F2023"/>
                </a:solidFill>
                <a:latin typeface="Times New Roman" panose="02020603050405020304" pitchFamily="18" charset="0"/>
                <a:cs typeface="Times New Roman" panose="02020603050405020304" pitchFamily="18" charset="0"/>
              </a:rPr>
              <a:t>n</a:t>
            </a:r>
            <a:r>
              <a:rPr sz="2400" b="1" spc="-25" dirty="0">
                <a:solidFill>
                  <a:srgbClr val="1F2023"/>
                </a:solidFill>
                <a:latin typeface="Times New Roman" panose="02020603050405020304" pitchFamily="18" charset="0"/>
                <a:cs typeface="Times New Roman" panose="02020603050405020304" pitchFamily="18" charset="0"/>
              </a:rPr>
              <a:t>t</a:t>
            </a:r>
            <a:r>
              <a:rPr sz="2400" b="1" spc="40" dirty="0">
                <a:solidFill>
                  <a:srgbClr val="1F2023"/>
                </a:solidFill>
                <a:latin typeface="Times New Roman" panose="02020603050405020304" pitchFamily="18" charset="0"/>
                <a:cs typeface="Times New Roman" panose="02020603050405020304" pitchFamily="18" charset="0"/>
              </a:rPr>
              <a:t>e</a:t>
            </a:r>
            <a:r>
              <a:rPr sz="2400" b="1" spc="30" dirty="0">
                <a:solidFill>
                  <a:srgbClr val="1F2023"/>
                </a:solidFill>
                <a:latin typeface="Times New Roman" panose="02020603050405020304" pitchFamily="18" charset="0"/>
                <a:cs typeface="Times New Roman" panose="02020603050405020304" pitchFamily="18" charset="0"/>
              </a:rPr>
              <a:t>r</a:t>
            </a:r>
            <a:r>
              <a:rPr sz="2400" b="1" spc="-20" dirty="0">
                <a:solidFill>
                  <a:srgbClr val="1F2023"/>
                </a:solidFill>
                <a:latin typeface="Times New Roman" panose="02020603050405020304" pitchFamily="18" charset="0"/>
                <a:cs typeface="Times New Roman" panose="02020603050405020304" pitchFamily="18" charset="0"/>
              </a:rPr>
              <a:t>ac</a:t>
            </a:r>
            <a:r>
              <a:rPr sz="2400" b="1" spc="-25" dirty="0">
                <a:solidFill>
                  <a:srgbClr val="1F2023"/>
                </a:solidFill>
                <a:latin typeface="Times New Roman" panose="02020603050405020304" pitchFamily="18" charset="0"/>
                <a:cs typeface="Times New Roman" panose="02020603050405020304" pitchFamily="18" charset="0"/>
              </a:rPr>
              <a:t>t</a:t>
            </a:r>
            <a:r>
              <a:rPr sz="2400" b="1" spc="25" dirty="0">
                <a:solidFill>
                  <a:srgbClr val="1F2023"/>
                </a:solidFill>
                <a:latin typeface="Times New Roman" panose="02020603050405020304" pitchFamily="18" charset="0"/>
                <a:cs typeface="Times New Roman" panose="02020603050405020304" pitchFamily="18" charset="0"/>
              </a:rPr>
              <a:t>i</a:t>
            </a:r>
            <a:r>
              <a:rPr sz="2400" b="1" spc="40" dirty="0">
                <a:solidFill>
                  <a:srgbClr val="1F2023"/>
                </a:solidFill>
                <a:latin typeface="Times New Roman" panose="02020603050405020304" pitchFamily="18" charset="0"/>
                <a:cs typeface="Times New Roman" panose="02020603050405020304" pitchFamily="18" charset="0"/>
              </a:rPr>
              <a:t>o</a:t>
            </a:r>
            <a:r>
              <a:rPr sz="2400" b="1" spc="-30" dirty="0">
                <a:solidFill>
                  <a:srgbClr val="1F2023"/>
                </a:solidFill>
                <a:latin typeface="Times New Roman" panose="02020603050405020304" pitchFamily="18" charset="0"/>
                <a:cs typeface="Times New Roman" panose="02020603050405020304" pitchFamily="18" charset="0"/>
              </a:rPr>
              <a:t>n</a:t>
            </a:r>
            <a:r>
              <a:rPr sz="2400" b="1" spc="5" dirty="0">
                <a:solidFill>
                  <a:srgbClr val="1F2023"/>
                </a:solidFill>
                <a:latin typeface="Times New Roman" panose="02020603050405020304" pitchFamily="18" charset="0"/>
                <a:cs typeface="Times New Roman" panose="02020603050405020304" pitchFamily="18" charset="0"/>
              </a:rPr>
              <a:t>.</a:t>
            </a:r>
            <a:r>
              <a:rPr sz="2400" b="1" spc="-95" dirty="0">
                <a:solidFill>
                  <a:srgbClr val="1F2023"/>
                </a:solidFill>
                <a:latin typeface="Times New Roman" panose="02020603050405020304" pitchFamily="18" charset="0"/>
                <a:cs typeface="Times New Roman" panose="02020603050405020304" pitchFamily="18" charset="0"/>
              </a:rPr>
              <a:t> </a:t>
            </a:r>
            <a:r>
              <a:rPr sz="2400" b="1" spc="-15" dirty="0">
                <a:solidFill>
                  <a:srgbClr val="1F2023"/>
                </a:solidFill>
                <a:latin typeface="Times New Roman" panose="02020603050405020304" pitchFamily="18" charset="0"/>
                <a:cs typeface="Times New Roman" panose="02020603050405020304" pitchFamily="18" charset="0"/>
              </a:rPr>
              <a:t>C</a:t>
            </a:r>
            <a:r>
              <a:rPr sz="2400" b="1" spc="40" dirty="0">
                <a:solidFill>
                  <a:srgbClr val="1F2023"/>
                </a:solidFill>
                <a:latin typeface="Times New Roman" panose="02020603050405020304" pitchFamily="18" charset="0"/>
                <a:cs typeface="Times New Roman" panose="02020603050405020304" pitchFamily="18" charset="0"/>
              </a:rPr>
              <a:t>o</a:t>
            </a:r>
            <a:r>
              <a:rPr sz="2400" b="1" spc="15" dirty="0">
                <a:solidFill>
                  <a:srgbClr val="1F2023"/>
                </a:solidFill>
                <a:latin typeface="Times New Roman" panose="02020603050405020304" pitchFamily="18" charset="0"/>
                <a:cs typeface="Times New Roman" panose="02020603050405020304" pitchFamily="18" charset="0"/>
              </a:rPr>
              <a:t>m</a:t>
            </a:r>
            <a:r>
              <a:rPr sz="2400" b="1" spc="20" dirty="0">
                <a:solidFill>
                  <a:srgbClr val="1F2023"/>
                </a:solidFill>
                <a:latin typeface="Times New Roman" panose="02020603050405020304" pitchFamily="18" charset="0"/>
                <a:cs typeface="Times New Roman" panose="02020603050405020304" pitchFamily="18" charset="0"/>
              </a:rPr>
              <a:t>m</a:t>
            </a:r>
            <a:r>
              <a:rPr sz="2400" b="1" spc="-20" dirty="0">
                <a:solidFill>
                  <a:srgbClr val="1F2023"/>
                </a:solidFill>
                <a:latin typeface="Times New Roman" panose="02020603050405020304" pitchFamily="18" charset="0"/>
                <a:cs typeface="Times New Roman" panose="02020603050405020304" pitchFamily="18" charset="0"/>
              </a:rPr>
              <a:t>a</a:t>
            </a:r>
            <a:r>
              <a:rPr sz="2400" b="1" spc="-30" dirty="0">
                <a:solidFill>
                  <a:srgbClr val="1F2023"/>
                </a:solidFill>
                <a:latin typeface="Times New Roman" panose="02020603050405020304" pitchFamily="18" charset="0"/>
                <a:cs typeface="Times New Roman" panose="02020603050405020304" pitchFamily="18" charset="0"/>
              </a:rPr>
              <a:t>nd</a:t>
            </a:r>
            <a:r>
              <a:rPr sz="2400" b="1" spc="15" dirty="0">
                <a:solidFill>
                  <a:srgbClr val="1F2023"/>
                </a:solidFill>
                <a:latin typeface="Times New Roman" panose="02020603050405020304" pitchFamily="18" charset="0"/>
                <a:cs typeface="Times New Roman" panose="02020603050405020304" pitchFamily="18" charset="0"/>
              </a:rPr>
              <a:t>s</a:t>
            </a:r>
            <a:r>
              <a:rPr sz="2400" b="1" spc="5" dirty="0">
                <a:solidFill>
                  <a:srgbClr val="1F2023"/>
                </a:solidFill>
                <a:latin typeface="Times New Roman" panose="02020603050405020304" pitchFamily="18" charset="0"/>
                <a:cs typeface="Times New Roman" panose="02020603050405020304" pitchFamily="18" charset="0"/>
              </a:rPr>
              <a:t>.</a:t>
            </a:r>
            <a:r>
              <a:rPr sz="2400" b="1" spc="-95" dirty="0">
                <a:solidFill>
                  <a:srgbClr val="1F2023"/>
                </a:solidFill>
                <a:latin typeface="Times New Roman" panose="02020603050405020304" pitchFamily="18" charset="0"/>
                <a:cs typeface="Times New Roman" panose="02020603050405020304" pitchFamily="18" charset="0"/>
              </a:rPr>
              <a:t> </a:t>
            </a:r>
            <a:r>
              <a:rPr sz="2400" b="1" spc="10" dirty="0">
                <a:solidFill>
                  <a:srgbClr val="1F2023"/>
                </a:solidFill>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12700" marR="1795145">
              <a:lnSpc>
                <a:spcPts val="5410"/>
              </a:lnSpc>
              <a:spcBef>
                <a:spcPts val="600"/>
              </a:spcBef>
              <a:buClr>
                <a:srgbClr val="1F2023"/>
              </a:buClr>
              <a:tabLst>
                <a:tab pos="203835" algn="l"/>
              </a:tabLst>
            </a:pPr>
            <a:r>
              <a:rPr lang="en-IN" sz="2400" b="1" spc="-30" dirty="0">
                <a:solidFill>
                  <a:srgbClr val="1F2023"/>
                </a:solidFill>
                <a:latin typeface="Times New Roman" panose="02020603050405020304" pitchFamily="18" charset="0"/>
                <a:cs typeface="Times New Roman" panose="02020603050405020304" pitchFamily="18" charset="0"/>
              </a:rPr>
              <a:t>3 . </a:t>
            </a:r>
            <a:r>
              <a:rPr sz="2400" b="1" spc="-30" dirty="0">
                <a:solidFill>
                  <a:srgbClr val="1F2023"/>
                </a:solidFill>
                <a:latin typeface="Times New Roman" panose="02020603050405020304" pitchFamily="18" charset="0"/>
                <a:cs typeface="Times New Roman" panose="02020603050405020304" pitchFamily="18" charset="0"/>
              </a:rPr>
              <a:t>F</a:t>
            </a:r>
            <a:r>
              <a:rPr sz="2400" b="1" spc="25" dirty="0">
                <a:solidFill>
                  <a:srgbClr val="1F2023"/>
                </a:solidFill>
                <a:latin typeface="Times New Roman" panose="02020603050405020304" pitchFamily="18" charset="0"/>
                <a:cs typeface="Times New Roman" panose="02020603050405020304" pitchFamily="18" charset="0"/>
              </a:rPr>
              <a:t>i</a:t>
            </a:r>
            <a:r>
              <a:rPr sz="2400" b="1" spc="-30" dirty="0">
                <a:solidFill>
                  <a:srgbClr val="1F2023"/>
                </a:solidFill>
                <a:latin typeface="Times New Roman" panose="02020603050405020304" pitchFamily="18" charset="0"/>
                <a:cs typeface="Times New Roman" panose="02020603050405020304" pitchFamily="18" charset="0"/>
              </a:rPr>
              <a:t>n</a:t>
            </a:r>
            <a:r>
              <a:rPr sz="2400" b="1" spc="10" dirty="0">
                <a:solidFill>
                  <a:srgbClr val="1F2023"/>
                </a:solidFill>
                <a:latin typeface="Times New Roman" panose="02020603050405020304" pitchFamily="18" charset="0"/>
                <a:cs typeface="Times New Roman" panose="02020603050405020304" pitchFamily="18" charset="0"/>
              </a:rPr>
              <a:t>d</a:t>
            </a:r>
            <a:r>
              <a:rPr sz="2400" b="1" spc="-40" dirty="0">
                <a:solidFill>
                  <a:srgbClr val="1F2023"/>
                </a:solidFill>
                <a:latin typeface="Times New Roman" panose="02020603050405020304" pitchFamily="18" charset="0"/>
                <a:cs typeface="Times New Roman" panose="02020603050405020304" pitchFamily="18" charset="0"/>
              </a:rPr>
              <a:t> </a:t>
            </a:r>
            <a:r>
              <a:rPr sz="2400" b="1" spc="25" dirty="0">
                <a:solidFill>
                  <a:srgbClr val="1F2023"/>
                </a:solidFill>
                <a:latin typeface="Times New Roman" panose="02020603050405020304" pitchFamily="18" charset="0"/>
                <a:cs typeface="Times New Roman" panose="02020603050405020304" pitchFamily="18" charset="0"/>
              </a:rPr>
              <a:t>i</a:t>
            </a:r>
            <a:r>
              <a:rPr sz="2400" b="1" spc="-30" dirty="0">
                <a:solidFill>
                  <a:srgbClr val="1F2023"/>
                </a:solidFill>
                <a:latin typeface="Times New Roman" panose="02020603050405020304" pitchFamily="18" charset="0"/>
                <a:cs typeface="Times New Roman" panose="02020603050405020304" pitchFamily="18" charset="0"/>
              </a:rPr>
              <a:t>n</a:t>
            </a:r>
            <a:r>
              <a:rPr sz="2400" b="1" spc="35" dirty="0">
                <a:solidFill>
                  <a:srgbClr val="1F2023"/>
                </a:solidFill>
                <a:latin typeface="Times New Roman" panose="02020603050405020304" pitchFamily="18" charset="0"/>
                <a:cs typeface="Times New Roman" panose="02020603050405020304" pitchFamily="18" charset="0"/>
              </a:rPr>
              <a:t>f</a:t>
            </a:r>
            <a:r>
              <a:rPr sz="2400" b="1" spc="40" dirty="0">
                <a:solidFill>
                  <a:srgbClr val="1F2023"/>
                </a:solidFill>
                <a:latin typeface="Times New Roman" panose="02020603050405020304" pitchFamily="18" charset="0"/>
                <a:cs typeface="Times New Roman" panose="02020603050405020304" pitchFamily="18" charset="0"/>
              </a:rPr>
              <a:t>o</a:t>
            </a:r>
            <a:r>
              <a:rPr sz="2400" b="1" spc="30" dirty="0">
                <a:solidFill>
                  <a:srgbClr val="1F2023"/>
                </a:solidFill>
                <a:latin typeface="Times New Roman" panose="02020603050405020304" pitchFamily="18" charset="0"/>
                <a:cs typeface="Times New Roman" panose="02020603050405020304" pitchFamily="18" charset="0"/>
              </a:rPr>
              <a:t>r</a:t>
            </a:r>
            <a:r>
              <a:rPr sz="2400" b="1" spc="15" dirty="0">
                <a:solidFill>
                  <a:srgbClr val="1F2023"/>
                </a:solidFill>
                <a:latin typeface="Times New Roman" panose="02020603050405020304" pitchFamily="18" charset="0"/>
                <a:cs typeface="Times New Roman" panose="02020603050405020304" pitchFamily="18" charset="0"/>
              </a:rPr>
              <a:t>m</a:t>
            </a:r>
            <a:r>
              <a:rPr sz="2400" b="1" spc="-20" dirty="0">
                <a:solidFill>
                  <a:srgbClr val="1F2023"/>
                </a:solidFill>
                <a:latin typeface="Times New Roman" panose="02020603050405020304" pitchFamily="18" charset="0"/>
                <a:cs typeface="Times New Roman" panose="02020603050405020304" pitchFamily="18" charset="0"/>
              </a:rPr>
              <a:t>a</a:t>
            </a:r>
            <a:r>
              <a:rPr sz="2400" b="1" spc="-25" dirty="0">
                <a:solidFill>
                  <a:srgbClr val="1F2023"/>
                </a:solidFill>
                <a:latin typeface="Times New Roman" panose="02020603050405020304" pitchFamily="18" charset="0"/>
                <a:cs typeface="Times New Roman" panose="02020603050405020304" pitchFamily="18" charset="0"/>
              </a:rPr>
              <a:t>t</a:t>
            </a:r>
            <a:r>
              <a:rPr sz="2400" b="1" spc="25" dirty="0">
                <a:solidFill>
                  <a:srgbClr val="1F2023"/>
                </a:solidFill>
                <a:latin typeface="Times New Roman" panose="02020603050405020304" pitchFamily="18" charset="0"/>
                <a:cs typeface="Times New Roman" panose="02020603050405020304" pitchFamily="18" charset="0"/>
              </a:rPr>
              <a:t>i</a:t>
            </a:r>
            <a:r>
              <a:rPr sz="2400" b="1" spc="40" dirty="0">
                <a:solidFill>
                  <a:srgbClr val="1F2023"/>
                </a:solidFill>
                <a:latin typeface="Times New Roman" panose="02020603050405020304" pitchFamily="18" charset="0"/>
                <a:cs typeface="Times New Roman" panose="02020603050405020304" pitchFamily="18" charset="0"/>
              </a:rPr>
              <a:t>o</a:t>
            </a:r>
            <a:r>
              <a:rPr sz="2400" b="1" spc="-30" dirty="0">
                <a:solidFill>
                  <a:srgbClr val="1F2023"/>
                </a:solidFill>
                <a:latin typeface="Times New Roman" panose="02020603050405020304" pitchFamily="18" charset="0"/>
                <a:cs typeface="Times New Roman" panose="02020603050405020304" pitchFamily="18" charset="0"/>
              </a:rPr>
              <a:t>n</a:t>
            </a:r>
            <a:r>
              <a:rPr sz="2400" b="1" spc="5" dirty="0">
                <a:solidFill>
                  <a:srgbClr val="1F2023"/>
                </a:solidFill>
                <a:latin typeface="Times New Roman" panose="02020603050405020304" pitchFamily="18" charset="0"/>
                <a:cs typeface="Times New Roman" panose="02020603050405020304" pitchFamily="18" charset="0"/>
              </a:rPr>
              <a:t>.</a:t>
            </a:r>
            <a:r>
              <a:rPr sz="2400" b="1" spc="-170" dirty="0">
                <a:solidFill>
                  <a:srgbClr val="1F2023"/>
                </a:solidFill>
                <a:latin typeface="Times New Roman" panose="02020603050405020304" pitchFamily="18" charset="0"/>
                <a:cs typeface="Times New Roman" panose="02020603050405020304" pitchFamily="18" charset="0"/>
              </a:rPr>
              <a:t> </a:t>
            </a:r>
            <a:r>
              <a:rPr sz="2400" b="1" spc="-20" dirty="0">
                <a:solidFill>
                  <a:srgbClr val="1F2023"/>
                </a:solidFill>
                <a:latin typeface="Times New Roman" panose="02020603050405020304" pitchFamily="18" charset="0"/>
                <a:cs typeface="Times New Roman" panose="02020603050405020304" pitchFamily="18" charset="0"/>
              </a:rPr>
              <a:t>W</a:t>
            </a:r>
            <a:r>
              <a:rPr sz="2400" b="1" spc="40" dirty="0">
                <a:solidFill>
                  <a:srgbClr val="1F2023"/>
                </a:solidFill>
                <a:latin typeface="Times New Roman" panose="02020603050405020304" pitchFamily="18" charset="0"/>
                <a:cs typeface="Times New Roman" panose="02020603050405020304" pitchFamily="18" charset="0"/>
              </a:rPr>
              <a:t>e</a:t>
            </a:r>
            <a:r>
              <a:rPr sz="2400" b="1" spc="-20" dirty="0">
                <a:solidFill>
                  <a:srgbClr val="1F2023"/>
                </a:solidFill>
                <a:latin typeface="Times New Roman" panose="02020603050405020304" pitchFamily="18" charset="0"/>
                <a:cs typeface="Times New Roman" panose="02020603050405020304" pitchFamily="18" charset="0"/>
              </a:rPr>
              <a:t>a</a:t>
            </a:r>
            <a:r>
              <a:rPr sz="2400" b="1" spc="-25" dirty="0">
                <a:solidFill>
                  <a:srgbClr val="1F2023"/>
                </a:solidFill>
                <a:latin typeface="Times New Roman" panose="02020603050405020304" pitchFamily="18" charset="0"/>
                <a:cs typeface="Times New Roman" panose="02020603050405020304" pitchFamily="18" charset="0"/>
              </a:rPr>
              <a:t>t</a:t>
            </a:r>
            <a:r>
              <a:rPr sz="2400" b="1" spc="-30" dirty="0">
                <a:solidFill>
                  <a:srgbClr val="1F2023"/>
                </a:solidFill>
                <a:latin typeface="Times New Roman" panose="02020603050405020304" pitchFamily="18" charset="0"/>
                <a:cs typeface="Times New Roman" panose="02020603050405020304" pitchFamily="18" charset="0"/>
              </a:rPr>
              <a:t>h</a:t>
            </a:r>
            <a:r>
              <a:rPr sz="2400" b="1" spc="40" dirty="0">
                <a:solidFill>
                  <a:srgbClr val="1F2023"/>
                </a:solidFill>
                <a:latin typeface="Times New Roman" panose="02020603050405020304" pitchFamily="18" charset="0"/>
                <a:cs typeface="Times New Roman" panose="02020603050405020304" pitchFamily="18" charset="0"/>
              </a:rPr>
              <a:t>e</a:t>
            </a:r>
            <a:r>
              <a:rPr sz="2400" b="1" spc="30" dirty="0">
                <a:solidFill>
                  <a:srgbClr val="1F2023"/>
                </a:solidFill>
                <a:latin typeface="Times New Roman" panose="02020603050405020304" pitchFamily="18" charset="0"/>
                <a:cs typeface="Times New Roman" panose="02020603050405020304" pitchFamily="18" charset="0"/>
              </a:rPr>
              <a:t>r</a:t>
            </a:r>
            <a:r>
              <a:rPr sz="2400" b="1" spc="5" dirty="0">
                <a:solidFill>
                  <a:srgbClr val="1F2023"/>
                </a:solidFill>
                <a:latin typeface="Times New Roman" panose="02020603050405020304" pitchFamily="18" charset="0"/>
                <a:cs typeface="Times New Roman" panose="02020603050405020304" pitchFamily="18" charset="0"/>
              </a:rPr>
              <a:t>.</a:t>
            </a:r>
            <a:r>
              <a:rPr sz="2400" b="1" spc="-95" dirty="0">
                <a:solidFill>
                  <a:srgbClr val="1F2023"/>
                </a:solidFill>
                <a:latin typeface="Times New Roman" panose="02020603050405020304" pitchFamily="18" charset="0"/>
                <a:cs typeface="Times New Roman" panose="02020603050405020304" pitchFamily="18" charset="0"/>
              </a:rPr>
              <a:t> </a:t>
            </a:r>
            <a:r>
              <a:rPr sz="2400" b="1" spc="10" dirty="0">
                <a:solidFill>
                  <a:srgbClr val="1F2023"/>
                </a:solidFill>
                <a:latin typeface="Times New Roman" panose="02020603050405020304" pitchFamily="18" charset="0"/>
                <a:cs typeface="Times New Roman" panose="02020603050405020304" pitchFamily="18" charset="0"/>
              </a:rPr>
              <a:t>…</a:t>
            </a:r>
            <a:r>
              <a:rPr sz="2400" b="1" spc="5" dirty="0">
                <a:solidFill>
                  <a:srgbClr val="1F2023"/>
                </a:solidFill>
                <a:latin typeface="Times New Roman" panose="02020603050405020304" pitchFamily="18" charset="0"/>
                <a:cs typeface="Times New Roman" panose="02020603050405020304" pitchFamily="18" charset="0"/>
              </a:rPr>
              <a:t> </a:t>
            </a:r>
          </a:p>
          <a:p>
            <a:pPr marL="12700" marR="1795145">
              <a:lnSpc>
                <a:spcPts val="5410"/>
              </a:lnSpc>
              <a:spcBef>
                <a:spcPts val="600"/>
              </a:spcBef>
              <a:buClr>
                <a:srgbClr val="1F2023"/>
              </a:buClr>
              <a:tabLst>
                <a:tab pos="203835" algn="l"/>
              </a:tabLst>
            </a:pPr>
            <a:r>
              <a:rPr lang="en-IN" sz="2400" b="1" spc="20" dirty="0">
                <a:solidFill>
                  <a:srgbClr val="1F2023"/>
                </a:solidFill>
                <a:latin typeface="Times New Roman" panose="02020603050405020304" pitchFamily="18" charset="0"/>
                <a:cs typeface="Times New Roman" panose="02020603050405020304" pitchFamily="18" charset="0"/>
              </a:rPr>
              <a:t>4 . </a:t>
            </a:r>
            <a:r>
              <a:rPr sz="2400" b="1" spc="-15" dirty="0">
                <a:solidFill>
                  <a:srgbClr val="1F2023"/>
                </a:solidFill>
                <a:latin typeface="Times New Roman" panose="02020603050405020304" pitchFamily="18" charset="0"/>
                <a:cs typeface="Times New Roman" panose="02020603050405020304" pitchFamily="18" charset="0"/>
              </a:rPr>
              <a:t>C</a:t>
            </a:r>
            <a:r>
              <a:rPr sz="2400" b="1" spc="40" dirty="0">
                <a:solidFill>
                  <a:srgbClr val="1F2023"/>
                </a:solidFill>
                <a:latin typeface="Times New Roman" panose="02020603050405020304" pitchFamily="18" charset="0"/>
                <a:cs typeface="Times New Roman" panose="02020603050405020304" pitchFamily="18" charset="0"/>
              </a:rPr>
              <a:t>o</a:t>
            </a:r>
            <a:r>
              <a:rPr sz="2400" b="1" spc="15" dirty="0">
                <a:solidFill>
                  <a:srgbClr val="1F2023"/>
                </a:solidFill>
                <a:latin typeface="Times New Roman" panose="02020603050405020304" pitchFamily="18" charset="0"/>
                <a:cs typeface="Times New Roman" panose="02020603050405020304" pitchFamily="18" charset="0"/>
              </a:rPr>
              <a:t>m</a:t>
            </a:r>
            <a:r>
              <a:rPr sz="2400" b="1" spc="-25" dirty="0">
                <a:solidFill>
                  <a:srgbClr val="1F2023"/>
                </a:solidFill>
                <a:latin typeface="Times New Roman" panose="02020603050405020304" pitchFamily="18" charset="0"/>
                <a:cs typeface="Times New Roman" panose="02020603050405020304" pitchFamily="18" charset="0"/>
              </a:rPr>
              <a:t>p</a:t>
            </a:r>
            <a:r>
              <a:rPr sz="2400" b="1" spc="25" dirty="0">
                <a:solidFill>
                  <a:srgbClr val="1F2023"/>
                </a:solidFill>
                <a:latin typeface="Times New Roman" panose="02020603050405020304" pitchFamily="18" charset="0"/>
                <a:cs typeface="Times New Roman" panose="02020603050405020304" pitchFamily="18" charset="0"/>
              </a:rPr>
              <a:t>l</a:t>
            </a:r>
            <a:r>
              <a:rPr sz="2400" b="1" spc="40" dirty="0">
                <a:solidFill>
                  <a:srgbClr val="1F2023"/>
                </a:solidFill>
                <a:latin typeface="Times New Roman" panose="02020603050405020304" pitchFamily="18" charset="0"/>
                <a:cs typeface="Times New Roman" panose="02020603050405020304" pitchFamily="18" charset="0"/>
              </a:rPr>
              <a:t>e</a:t>
            </a:r>
            <a:r>
              <a:rPr sz="2400" b="1" spc="5" dirty="0">
                <a:solidFill>
                  <a:srgbClr val="1F2023"/>
                </a:solidFill>
                <a:latin typeface="Times New Roman" panose="02020603050405020304" pitchFamily="18" charset="0"/>
                <a:cs typeface="Times New Roman" panose="02020603050405020304" pitchFamily="18" charset="0"/>
              </a:rPr>
              <a:t>x</a:t>
            </a:r>
            <a:r>
              <a:rPr sz="2400" b="1" spc="-185" dirty="0">
                <a:solidFill>
                  <a:srgbClr val="1F2023"/>
                </a:solidFill>
                <a:latin typeface="Times New Roman" panose="02020603050405020304" pitchFamily="18" charset="0"/>
                <a:cs typeface="Times New Roman" panose="02020603050405020304" pitchFamily="18" charset="0"/>
              </a:rPr>
              <a:t> </a:t>
            </a:r>
            <a:r>
              <a:rPr sz="2400" b="1" spc="-15" dirty="0">
                <a:solidFill>
                  <a:srgbClr val="1F2023"/>
                </a:solidFill>
                <a:latin typeface="Times New Roman" panose="02020603050405020304" pitchFamily="18" charset="0"/>
                <a:cs typeface="Times New Roman" panose="02020603050405020304" pitchFamily="18" charset="0"/>
              </a:rPr>
              <a:t>C</a:t>
            </a:r>
            <a:r>
              <a:rPr sz="2400" b="1" spc="-20" dirty="0">
                <a:solidFill>
                  <a:srgbClr val="1F2023"/>
                </a:solidFill>
                <a:latin typeface="Times New Roman" panose="02020603050405020304" pitchFamily="18" charset="0"/>
                <a:cs typeface="Times New Roman" panose="02020603050405020304" pitchFamily="18" charset="0"/>
              </a:rPr>
              <a:t>a</a:t>
            </a:r>
            <a:r>
              <a:rPr sz="2400" b="1" spc="25" dirty="0">
                <a:solidFill>
                  <a:srgbClr val="1F2023"/>
                </a:solidFill>
                <a:latin typeface="Times New Roman" panose="02020603050405020304" pitchFamily="18" charset="0"/>
                <a:cs typeface="Times New Roman" panose="02020603050405020304" pitchFamily="18" charset="0"/>
              </a:rPr>
              <a:t>l</a:t>
            </a:r>
            <a:r>
              <a:rPr sz="2400" b="1" spc="-20" dirty="0">
                <a:solidFill>
                  <a:srgbClr val="1F2023"/>
                </a:solidFill>
                <a:latin typeface="Times New Roman" panose="02020603050405020304" pitchFamily="18" charset="0"/>
                <a:cs typeface="Times New Roman" panose="02020603050405020304" pitchFamily="18" charset="0"/>
              </a:rPr>
              <a:t>c</a:t>
            </a:r>
            <a:r>
              <a:rPr sz="2400" b="1" spc="-30" dirty="0">
                <a:solidFill>
                  <a:srgbClr val="1F2023"/>
                </a:solidFill>
                <a:latin typeface="Times New Roman" panose="02020603050405020304" pitchFamily="18" charset="0"/>
                <a:cs typeface="Times New Roman" panose="02020603050405020304" pitchFamily="18" charset="0"/>
              </a:rPr>
              <a:t>u</a:t>
            </a:r>
            <a:r>
              <a:rPr sz="2400" b="1" spc="25" dirty="0">
                <a:solidFill>
                  <a:srgbClr val="1F2023"/>
                </a:solidFill>
                <a:latin typeface="Times New Roman" panose="02020603050405020304" pitchFamily="18" charset="0"/>
                <a:cs typeface="Times New Roman" panose="02020603050405020304" pitchFamily="18" charset="0"/>
              </a:rPr>
              <a:t>l</a:t>
            </a:r>
            <a:r>
              <a:rPr sz="2400" b="1" spc="-20" dirty="0">
                <a:solidFill>
                  <a:srgbClr val="1F2023"/>
                </a:solidFill>
                <a:latin typeface="Times New Roman" panose="02020603050405020304" pitchFamily="18" charset="0"/>
                <a:cs typeface="Times New Roman" panose="02020603050405020304" pitchFamily="18" charset="0"/>
              </a:rPr>
              <a:t>a</a:t>
            </a:r>
            <a:r>
              <a:rPr sz="2400" b="1" spc="-25" dirty="0">
                <a:solidFill>
                  <a:srgbClr val="1F2023"/>
                </a:solidFill>
                <a:latin typeface="Times New Roman" panose="02020603050405020304" pitchFamily="18" charset="0"/>
                <a:cs typeface="Times New Roman" panose="02020603050405020304" pitchFamily="18" charset="0"/>
              </a:rPr>
              <a:t>t</a:t>
            </a:r>
            <a:r>
              <a:rPr sz="2400" b="1" spc="25" dirty="0">
                <a:solidFill>
                  <a:srgbClr val="1F2023"/>
                </a:solidFill>
                <a:latin typeface="Times New Roman" panose="02020603050405020304" pitchFamily="18" charset="0"/>
                <a:cs typeface="Times New Roman" panose="02020603050405020304" pitchFamily="18" charset="0"/>
              </a:rPr>
              <a:t>i</a:t>
            </a:r>
            <a:r>
              <a:rPr sz="2400" b="1" spc="40" dirty="0">
                <a:solidFill>
                  <a:srgbClr val="1F2023"/>
                </a:solidFill>
                <a:latin typeface="Times New Roman" panose="02020603050405020304" pitchFamily="18" charset="0"/>
                <a:cs typeface="Times New Roman" panose="02020603050405020304" pitchFamily="18" charset="0"/>
              </a:rPr>
              <a:t>o</a:t>
            </a:r>
            <a:r>
              <a:rPr sz="2400" b="1" spc="-30" dirty="0">
                <a:solidFill>
                  <a:srgbClr val="1F2023"/>
                </a:solidFill>
                <a:latin typeface="Times New Roman" panose="02020603050405020304" pitchFamily="18" charset="0"/>
                <a:cs typeface="Times New Roman" panose="02020603050405020304" pitchFamily="18" charset="0"/>
              </a:rPr>
              <a:t>n</a:t>
            </a:r>
            <a:r>
              <a:rPr sz="2400" b="1" spc="15" dirty="0">
                <a:solidFill>
                  <a:srgbClr val="1F2023"/>
                </a:solidFill>
                <a:latin typeface="Times New Roman" panose="02020603050405020304" pitchFamily="18" charset="0"/>
                <a:cs typeface="Times New Roman" panose="02020603050405020304" pitchFamily="18" charset="0"/>
              </a:rPr>
              <a:t>s</a:t>
            </a:r>
            <a:r>
              <a:rPr sz="2400" b="1" spc="-5" dirty="0">
                <a:solidFill>
                  <a:srgbClr val="1F2023"/>
                </a:solidFill>
                <a:latin typeface="Times New Roman" panose="02020603050405020304" pitchFamily="18" charset="0"/>
                <a:cs typeface="Times New Roman" panose="02020603050405020304" pitchFamily="18" charset="0"/>
              </a:rPr>
              <a:t>…</a:t>
            </a:r>
            <a:r>
              <a:rPr sz="2400" b="1" spc="5" dirty="0">
                <a:solidFill>
                  <a:srgbClr val="1F2023"/>
                </a:solidFill>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a:spcBef>
                <a:spcPts val="5"/>
              </a:spcBef>
            </a:pPr>
            <a:endParaRPr sz="2400" dirty="0">
              <a:latin typeface="Times New Roman" panose="02020603050405020304" pitchFamily="18" charset="0"/>
              <a:cs typeface="Times New Roman" panose="02020603050405020304" pitchFamily="18" charset="0"/>
            </a:endParaRPr>
          </a:p>
          <a:p>
            <a:pPr marL="12700" indent="28575">
              <a:buClr>
                <a:srgbClr val="1F2023"/>
              </a:buClr>
              <a:buFont typeface="Calibri" panose="020F0502020204030204"/>
              <a:buAutoNum type="arabicPlain" startAt="5"/>
              <a:tabLst>
                <a:tab pos="232410" algn="l"/>
              </a:tabLst>
            </a:pPr>
            <a:r>
              <a:rPr sz="2400" b="1" spc="5" dirty="0">
                <a:solidFill>
                  <a:srgbClr val="1F2023"/>
                </a:solidFill>
                <a:latin typeface="Times New Roman" panose="02020603050405020304" pitchFamily="18" charset="0"/>
                <a:cs typeface="Times New Roman" panose="02020603050405020304" pitchFamily="18" charset="0"/>
              </a:rPr>
              <a:t>.</a:t>
            </a:r>
            <a:r>
              <a:rPr sz="2400" b="1" spc="-65" dirty="0">
                <a:solidFill>
                  <a:srgbClr val="1F2023"/>
                </a:solidFill>
                <a:latin typeface="Times New Roman" panose="02020603050405020304" pitchFamily="18" charset="0"/>
                <a:cs typeface="Times New Roman" panose="02020603050405020304" pitchFamily="18" charset="0"/>
              </a:rPr>
              <a:t> </a:t>
            </a:r>
            <a:r>
              <a:rPr sz="2400" b="1" spc="-20" dirty="0">
                <a:solidFill>
                  <a:srgbClr val="1F2023"/>
                </a:solidFill>
                <a:latin typeface="Times New Roman" panose="02020603050405020304" pitchFamily="18" charset="0"/>
                <a:cs typeface="Times New Roman" panose="02020603050405020304" pitchFamily="18" charset="0"/>
              </a:rPr>
              <a:t>A</a:t>
            </a:r>
            <a:r>
              <a:rPr sz="2400" b="1" spc="-30" dirty="0">
                <a:solidFill>
                  <a:srgbClr val="1F2023"/>
                </a:solidFill>
                <a:latin typeface="Times New Roman" panose="02020603050405020304" pitchFamily="18" charset="0"/>
                <a:cs typeface="Times New Roman" panose="02020603050405020304" pitchFamily="18" charset="0"/>
              </a:rPr>
              <a:t>n</a:t>
            </a:r>
            <a:r>
              <a:rPr sz="2400" b="1" spc="15" dirty="0">
                <a:solidFill>
                  <a:srgbClr val="1F2023"/>
                </a:solidFill>
                <a:latin typeface="Times New Roman" panose="02020603050405020304" pitchFamily="18" charset="0"/>
                <a:cs typeface="Times New Roman" panose="02020603050405020304" pitchFamily="18" charset="0"/>
              </a:rPr>
              <a:t>s</a:t>
            </a:r>
            <a:r>
              <a:rPr sz="2400" b="1" spc="5" dirty="0">
                <a:solidFill>
                  <a:srgbClr val="1F2023"/>
                </a:solidFill>
                <a:latin typeface="Times New Roman" panose="02020603050405020304" pitchFamily="18" charset="0"/>
                <a:cs typeface="Times New Roman" panose="02020603050405020304" pitchFamily="18" charset="0"/>
              </a:rPr>
              <a:t>w</a:t>
            </a:r>
            <a:r>
              <a:rPr sz="2400" b="1" spc="35" dirty="0">
                <a:solidFill>
                  <a:srgbClr val="1F2023"/>
                </a:solidFill>
                <a:latin typeface="Times New Roman" panose="02020603050405020304" pitchFamily="18" charset="0"/>
                <a:cs typeface="Times New Roman" panose="02020603050405020304" pitchFamily="18" charset="0"/>
              </a:rPr>
              <a:t>e</a:t>
            </a:r>
            <a:r>
              <a:rPr sz="2400" b="1" spc="5" dirty="0">
                <a:solidFill>
                  <a:srgbClr val="1F2023"/>
                </a:solidFill>
                <a:latin typeface="Times New Roman" panose="02020603050405020304" pitchFamily="18" charset="0"/>
                <a:cs typeface="Times New Roman" panose="02020603050405020304" pitchFamily="18" charset="0"/>
              </a:rPr>
              <a:t>r</a:t>
            </a:r>
            <a:r>
              <a:rPr sz="2400" b="1" spc="-100" dirty="0">
                <a:solidFill>
                  <a:srgbClr val="1F2023"/>
                </a:solidFill>
                <a:latin typeface="Times New Roman" panose="02020603050405020304" pitchFamily="18" charset="0"/>
                <a:cs typeface="Times New Roman" panose="02020603050405020304" pitchFamily="18" charset="0"/>
              </a:rPr>
              <a:t> </a:t>
            </a:r>
            <a:r>
              <a:rPr sz="2400" b="1" spc="-30" dirty="0">
                <a:solidFill>
                  <a:srgbClr val="1F2023"/>
                </a:solidFill>
                <a:latin typeface="Times New Roman" panose="02020603050405020304" pitchFamily="18" charset="0"/>
                <a:cs typeface="Times New Roman" panose="02020603050405020304" pitchFamily="18" charset="0"/>
              </a:rPr>
              <a:t>qu</a:t>
            </a:r>
            <a:r>
              <a:rPr sz="2400" b="1" spc="35" dirty="0">
                <a:solidFill>
                  <a:srgbClr val="1F2023"/>
                </a:solidFill>
                <a:latin typeface="Times New Roman" panose="02020603050405020304" pitchFamily="18" charset="0"/>
                <a:cs typeface="Times New Roman" panose="02020603050405020304" pitchFamily="18" charset="0"/>
              </a:rPr>
              <a:t>e</a:t>
            </a:r>
            <a:r>
              <a:rPr sz="2400" b="1" spc="15" dirty="0">
                <a:solidFill>
                  <a:srgbClr val="1F2023"/>
                </a:solidFill>
                <a:latin typeface="Times New Roman" panose="02020603050405020304" pitchFamily="18" charset="0"/>
                <a:cs typeface="Times New Roman" panose="02020603050405020304" pitchFamily="18" charset="0"/>
              </a:rPr>
              <a:t>s</a:t>
            </a:r>
            <a:r>
              <a:rPr sz="2400" b="1" spc="-25" dirty="0">
                <a:solidFill>
                  <a:srgbClr val="1F2023"/>
                </a:solidFill>
                <a:latin typeface="Times New Roman" panose="02020603050405020304" pitchFamily="18" charset="0"/>
                <a:cs typeface="Times New Roman" panose="02020603050405020304" pitchFamily="18" charset="0"/>
              </a:rPr>
              <a:t>t</a:t>
            </a:r>
            <a:r>
              <a:rPr sz="2400" b="1" spc="30" dirty="0">
                <a:solidFill>
                  <a:srgbClr val="1F2023"/>
                </a:solidFill>
                <a:latin typeface="Times New Roman" panose="02020603050405020304" pitchFamily="18" charset="0"/>
                <a:cs typeface="Times New Roman" panose="02020603050405020304" pitchFamily="18" charset="0"/>
              </a:rPr>
              <a:t>i</a:t>
            </a:r>
            <a:r>
              <a:rPr sz="2400" b="1" spc="45" dirty="0">
                <a:solidFill>
                  <a:srgbClr val="1F2023"/>
                </a:solidFill>
                <a:latin typeface="Times New Roman" panose="02020603050405020304" pitchFamily="18" charset="0"/>
                <a:cs typeface="Times New Roman" panose="02020603050405020304" pitchFamily="18" charset="0"/>
              </a:rPr>
              <a:t>o</a:t>
            </a:r>
            <a:r>
              <a:rPr sz="2400" b="1" spc="-30" dirty="0">
                <a:solidFill>
                  <a:srgbClr val="1F2023"/>
                </a:solidFill>
                <a:latin typeface="Times New Roman" panose="02020603050405020304" pitchFamily="18" charset="0"/>
                <a:cs typeface="Times New Roman" panose="02020603050405020304" pitchFamily="18" charset="0"/>
              </a:rPr>
              <a:t>n</a:t>
            </a:r>
            <a:r>
              <a:rPr sz="2400" b="1" spc="15" dirty="0">
                <a:solidFill>
                  <a:srgbClr val="1F2023"/>
                </a:solidFill>
                <a:latin typeface="Times New Roman" panose="02020603050405020304" pitchFamily="18" charset="0"/>
                <a:cs typeface="Times New Roman" panose="02020603050405020304" pitchFamily="18" charset="0"/>
              </a:rPr>
              <a:t>s</a:t>
            </a:r>
            <a:r>
              <a:rPr sz="2400" b="1" spc="5" dirty="0">
                <a:solidFill>
                  <a:srgbClr val="1F2023"/>
                </a:solidFill>
                <a:latin typeface="Times New Roman" panose="02020603050405020304" pitchFamily="18" charset="0"/>
                <a:cs typeface="Times New Roman" panose="02020603050405020304" pitchFamily="18" charset="0"/>
              </a:rPr>
              <a:t>.</a:t>
            </a:r>
            <a:r>
              <a:rPr sz="2400" b="1" spc="-145" dirty="0">
                <a:solidFill>
                  <a:srgbClr val="1F2023"/>
                </a:solidFill>
                <a:latin typeface="Times New Roman" panose="02020603050405020304" pitchFamily="18" charset="0"/>
                <a:cs typeface="Times New Roman" panose="02020603050405020304" pitchFamily="18" charset="0"/>
              </a:rPr>
              <a:t> </a:t>
            </a:r>
            <a:r>
              <a:rPr sz="2400" b="1" spc="5" dirty="0">
                <a:solidFill>
                  <a:srgbClr val="1F2023"/>
                </a:solidFill>
                <a:latin typeface="Times New Roman" panose="02020603050405020304" pitchFamily="18" charset="0"/>
                <a:cs typeface="Times New Roman" panose="02020603050405020304" pitchFamily="18" charset="0"/>
              </a:rPr>
              <a:t>D</a:t>
            </a:r>
            <a:r>
              <a:rPr sz="2400" b="1" spc="30" dirty="0">
                <a:solidFill>
                  <a:srgbClr val="1F2023"/>
                </a:solidFill>
                <a:latin typeface="Times New Roman" panose="02020603050405020304" pitchFamily="18" charset="0"/>
                <a:cs typeface="Times New Roman" panose="02020603050405020304" pitchFamily="18" charset="0"/>
              </a:rPr>
              <a:t>i</a:t>
            </a:r>
            <a:r>
              <a:rPr sz="2400" b="1" spc="15" dirty="0">
                <a:solidFill>
                  <a:srgbClr val="1F2023"/>
                </a:solidFill>
                <a:latin typeface="Times New Roman" panose="02020603050405020304" pitchFamily="18" charset="0"/>
                <a:cs typeface="Times New Roman" panose="02020603050405020304" pitchFamily="18" charset="0"/>
              </a:rPr>
              <a:t>g</a:t>
            </a:r>
            <a:r>
              <a:rPr sz="2400" b="1" spc="30" dirty="0">
                <a:solidFill>
                  <a:srgbClr val="1F2023"/>
                </a:solidFill>
                <a:latin typeface="Times New Roman" panose="02020603050405020304" pitchFamily="18" charset="0"/>
                <a:cs typeface="Times New Roman" panose="02020603050405020304" pitchFamily="18" charset="0"/>
              </a:rPr>
              <a:t>i</a:t>
            </a:r>
            <a:r>
              <a:rPr sz="2400" b="1" spc="-25" dirty="0">
                <a:solidFill>
                  <a:srgbClr val="1F2023"/>
                </a:solidFill>
                <a:latin typeface="Times New Roman" panose="02020603050405020304" pitchFamily="18" charset="0"/>
                <a:cs typeface="Times New Roman" panose="02020603050405020304" pitchFamily="18" charset="0"/>
              </a:rPr>
              <a:t>t</a:t>
            </a:r>
            <a:r>
              <a:rPr sz="2400" b="1" spc="-20" dirty="0">
                <a:solidFill>
                  <a:srgbClr val="1F2023"/>
                </a:solidFill>
                <a:latin typeface="Times New Roman" panose="02020603050405020304" pitchFamily="18" charset="0"/>
                <a:cs typeface="Times New Roman" panose="02020603050405020304" pitchFamily="18" charset="0"/>
              </a:rPr>
              <a:t>a</a:t>
            </a:r>
            <a:r>
              <a:rPr sz="2400" b="1" spc="5" dirty="0">
                <a:solidFill>
                  <a:srgbClr val="1F2023"/>
                </a:solidFill>
                <a:latin typeface="Times New Roman" panose="02020603050405020304" pitchFamily="18" charset="0"/>
                <a:cs typeface="Times New Roman" panose="02020603050405020304" pitchFamily="18" charset="0"/>
              </a:rPr>
              <a:t>l</a:t>
            </a:r>
            <a:r>
              <a:rPr sz="2400" b="1" spc="-175" dirty="0">
                <a:solidFill>
                  <a:srgbClr val="1F2023"/>
                </a:solidFill>
                <a:latin typeface="Times New Roman" panose="02020603050405020304" pitchFamily="18" charset="0"/>
                <a:cs typeface="Times New Roman" panose="02020603050405020304" pitchFamily="18" charset="0"/>
              </a:rPr>
              <a:t> </a:t>
            </a:r>
            <a:r>
              <a:rPr sz="2400" b="1" spc="35" dirty="0">
                <a:solidFill>
                  <a:srgbClr val="1F2023"/>
                </a:solidFill>
                <a:latin typeface="Times New Roman" panose="02020603050405020304" pitchFamily="18" charset="0"/>
                <a:cs typeface="Times New Roman" panose="02020603050405020304" pitchFamily="18" charset="0"/>
              </a:rPr>
              <a:t>e</a:t>
            </a:r>
            <a:r>
              <a:rPr sz="2400" b="1" spc="-30" dirty="0">
                <a:solidFill>
                  <a:srgbClr val="1F2023"/>
                </a:solidFill>
                <a:latin typeface="Times New Roman" panose="02020603050405020304" pitchFamily="18" charset="0"/>
                <a:cs typeface="Times New Roman" panose="02020603050405020304" pitchFamily="18" charset="0"/>
              </a:rPr>
              <a:t>n</a:t>
            </a:r>
            <a:r>
              <a:rPr sz="2400" b="1" spc="-20" dirty="0">
                <a:solidFill>
                  <a:srgbClr val="1F2023"/>
                </a:solidFill>
                <a:latin typeface="Times New Roman" panose="02020603050405020304" pitchFamily="18" charset="0"/>
                <a:cs typeface="Times New Roman" panose="02020603050405020304" pitchFamily="18" charset="0"/>
              </a:rPr>
              <a:t>c</a:t>
            </a:r>
            <a:r>
              <a:rPr sz="2400" b="1" spc="15" dirty="0">
                <a:solidFill>
                  <a:srgbClr val="1F2023"/>
                </a:solidFill>
                <a:latin typeface="Times New Roman" panose="02020603050405020304" pitchFamily="18" charset="0"/>
                <a:cs typeface="Times New Roman" panose="02020603050405020304" pitchFamily="18" charset="0"/>
              </a:rPr>
              <a:t>y</a:t>
            </a:r>
            <a:r>
              <a:rPr sz="2400" b="1" spc="-20" dirty="0">
                <a:solidFill>
                  <a:srgbClr val="1F2023"/>
                </a:solidFill>
                <a:latin typeface="Times New Roman" panose="02020603050405020304" pitchFamily="18" charset="0"/>
                <a:cs typeface="Times New Roman" panose="02020603050405020304" pitchFamily="18" charset="0"/>
              </a:rPr>
              <a:t>c</a:t>
            </a:r>
            <a:r>
              <a:rPr sz="2400" b="1" spc="30" dirty="0">
                <a:solidFill>
                  <a:srgbClr val="1F2023"/>
                </a:solidFill>
                <a:latin typeface="Times New Roman" panose="02020603050405020304" pitchFamily="18" charset="0"/>
                <a:cs typeface="Times New Roman" panose="02020603050405020304" pitchFamily="18" charset="0"/>
              </a:rPr>
              <a:t>l</a:t>
            </a:r>
            <a:r>
              <a:rPr sz="2400" b="1" spc="45" dirty="0">
                <a:solidFill>
                  <a:srgbClr val="1F2023"/>
                </a:solidFill>
                <a:latin typeface="Times New Roman" panose="02020603050405020304" pitchFamily="18" charset="0"/>
                <a:cs typeface="Times New Roman" panose="02020603050405020304" pitchFamily="18" charset="0"/>
              </a:rPr>
              <a:t>o</a:t>
            </a:r>
            <a:r>
              <a:rPr sz="2400" b="1" spc="-30" dirty="0">
                <a:solidFill>
                  <a:srgbClr val="1F2023"/>
                </a:solidFill>
                <a:latin typeface="Times New Roman" panose="02020603050405020304" pitchFamily="18" charset="0"/>
                <a:cs typeface="Times New Roman" panose="02020603050405020304" pitchFamily="18" charset="0"/>
              </a:rPr>
              <a:t>p</a:t>
            </a:r>
            <a:r>
              <a:rPr sz="2400" b="1" spc="35" dirty="0">
                <a:solidFill>
                  <a:srgbClr val="1F2023"/>
                </a:solidFill>
                <a:latin typeface="Times New Roman" panose="02020603050405020304" pitchFamily="18" charset="0"/>
                <a:cs typeface="Times New Roman" panose="02020603050405020304" pitchFamily="18" charset="0"/>
              </a:rPr>
              <a:t>e</a:t>
            </a:r>
            <a:r>
              <a:rPr sz="2400" b="1" spc="-30" dirty="0">
                <a:solidFill>
                  <a:srgbClr val="1F2023"/>
                </a:solidFill>
                <a:latin typeface="Times New Roman" panose="02020603050405020304" pitchFamily="18" charset="0"/>
                <a:cs typeface="Times New Roman" panose="02020603050405020304" pitchFamily="18" charset="0"/>
              </a:rPr>
              <a:t>d</a:t>
            </a:r>
            <a:r>
              <a:rPr sz="2400" b="1" spc="30" dirty="0">
                <a:solidFill>
                  <a:srgbClr val="1F2023"/>
                </a:solidFill>
                <a:latin typeface="Times New Roman" panose="02020603050405020304" pitchFamily="18" charset="0"/>
                <a:cs typeface="Times New Roman" panose="02020603050405020304" pitchFamily="18" charset="0"/>
              </a:rPr>
              <a:t>i</a:t>
            </a:r>
            <a:r>
              <a:rPr sz="2400" b="1" spc="-20" dirty="0">
                <a:solidFill>
                  <a:srgbClr val="1F2023"/>
                </a:solidFill>
                <a:latin typeface="Times New Roman" panose="02020603050405020304" pitchFamily="18" charset="0"/>
                <a:cs typeface="Times New Roman" panose="02020603050405020304" pitchFamily="18" charset="0"/>
              </a:rPr>
              <a:t>a</a:t>
            </a:r>
            <a:r>
              <a:rPr sz="2400" b="1" spc="5" dirty="0">
                <a:solidFill>
                  <a:srgbClr val="1F2023"/>
                </a:solidFill>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a:spcBef>
                <a:spcPts val="15"/>
              </a:spcBef>
              <a:buClr>
                <a:srgbClr val="1F2023"/>
              </a:buClr>
              <a:buFont typeface="Calibri" panose="020F0502020204030204"/>
              <a:buAutoNum type="arabicPlain" startAt="5"/>
            </a:pPr>
            <a:endParaRPr sz="2400" dirty="0">
              <a:latin typeface="Times New Roman" panose="02020603050405020304" pitchFamily="18" charset="0"/>
              <a:cs typeface="Times New Roman" panose="02020603050405020304" pitchFamily="18" charset="0"/>
            </a:endParaRPr>
          </a:p>
          <a:p>
            <a:pPr marL="231775" indent="-190500">
              <a:buClr>
                <a:srgbClr val="1F2023"/>
              </a:buClr>
              <a:buFont typeface="Calibri" panose="020F0502020204030204"/>
              <a:buAutoNum type="arabicPlain" startAt="5"/>
              <a:tabLst>
                <a:tab pos="232410" algn="l"/>
              </a:tabLst>
            </a:pPr>
            <a:r>
              <a:rPr sz="2400" b="1" spc="5" dirty="0">
                <a:solidFill>
                  <a:srgbClr val="1F2023"/>
                </a:solidFill>
                <a:latin typeface="Times New Roman" panose="02020603050405020304" pitchFamily="18" charset="0"/>
                <a:cs typeface="Times New Roman" panose="02020603050405020304" pitchFamily="18" charset="0"/>
              </a:rPr>
              <a:t>.</a:t>
            </a:r>
            <a:r>
              <a:rPr sz="2400" b="1" spc="-65" dirty="0">
                <a:solidFill>
                  <a:srgbClr val="1F2023"/>
                </a:solidFill>
                <a:latin typeface="Times New Roman" panose="02020603050405020304" pitchFamily="18" charset="0"/>
                <a:cs typeface="Times New Roman" panose="02020603050405020304" pitchFamily="18" charset="0"/>
              </a:rPr>
              <a:t> </a:t>
            </a:r>
            <a:r>
              <a:rPr sz="2400" b="1" dirty="0">
                <a:solidFill>
                  <a:srgbClr val="1F2023"/>
                </a:solidFill>
                <a:latin typeface="Times New Roman" panose="02020603050405020304" pitchFamily="18" charset="0"/>
                <a:cs typeface="Times New Roman" panose="02020603050405020304" pitchFamily="18" charset="0"/>
              </a:rPr>
              <a:t>M</a:t>
            </a:r>
            <a:r>
              <a:rPr sz="2400" b="1" spc="5" dirty="0">
                <a:solidFill>
                  <a:srgbClr val="1F2023"/>
                </a:solidFill>
                <a:latin typeface="Times New Roman" panose="02020603050405020304" pitchFamily="18" charset="0"/>
                <a:cs typeface="Times New Roman" panose="02020603050405020304" pitchFamily="18" charset="0"/>
              </a:rPr>
              <a:t>a</a:t>
            </a:r>
            <a:r>
              <a:rPr sz="2400" b="1" spc="30" dirty="0">
                <a:solidFill>
                  <a:srgbClr val="1F2023"/>
                </a:solidFill>
                <a:latin typeface="Times New Roman" panose="02020603050405020304" pitchFamily="18" charset="0"/>
                <a:cs typeface="Times New Roman" panose="02020603050405020304" pitchFamily="18" charset="0"/>
              </a:rPr>
              <a:t>k</a:t>
            </a:r>
            <a:r>
              <a:rPr sz="2400" b="1" dirty="0">
                <a:solidFill>
                  <a:srgbClr val="1F2023"/>
                </a:solidFill>
                <a:latin typeface="Times New Roman" panose="02020603050405020304" pitchFamily="18" charset="0"/>
                <a:cs typeface="Times New Roman" panose="02020603050405020304" pitchFamily="18" charset="0"/>
              </a:rPr>
              <a:t>e</a:t>
            </a:r>
            <a:r>
              <a:rPr sz="2400" b="1" spc="-85" dirty="0">
                <a:solidFill>
                  <a:srgbClr val="1F2023"/>
                </a:solidFill>
                <a:latin typeface="Times New Roman" panose="02020603050405020304" pitchFamily="18" charset="0"/>
                <a:cs typeface="Times New Roman" panose="02020603050405020304" pitchFamily="18" charset="0"/>
              </a:rPr>
              <a:t> </a:t>
            </a:r>
            <a:r>
              <a:rPr sz="2400" b="1" spc="30" dirty="0">
                <a:solidFill>
                  <a:srgbClr val="1F2023"/>
                </a:solidFill>
                <a:latin typeface="Times New Roman" panose="02020603050405020304" pitchFamily="18" charset="0"/>
                <a:cs typeface="Times New Roman" panose="02020603050405020304" pitchFamily="18" charset="0"/>
              </a:rPr>
              <a:t>r</a:t>
            </a:r>
            <a:r>
              <a:rPr sz="2400" b="1" spc="-10" dirty="0">
                <a:solidFill>
                  <a:srgbClr val="1F2023"/>
                </a:solidFill>
                <a:latin typeface="Times New Roman" panose="02020603050405020304" pitchFamily="18" charset="0"/>
                <a:cs typeface="Times New Roman" panose="02020603050405020304" pitchFamily="18" charset="0"/>
              </a:rPr>
              <a:t>e</a:t>
            </a:r>
            <a:r>
              <a:rPr sz="2400" b="1" spc="-5" dirty="0">
                <a:solidFill>
                  <a:srgbClr val="1F2023"/>
                </a:solidFill>
                <a:latin typeface="Times New Roman" panose="02020603050405020304" pitchFamily="18" charset="0"/>
                <a:cs typeface="Times New Roman" panose="02020603050405020304" pitchFamily="18" charset="0"/>
              </a:rPr>
              <a:t>co</a:t>
            </a:r>
            <a:r>
              <a:rPr sz="2400" b="1" spc="40" dirty="0">
                <a:solidFill>
                  <a:srgbClr val="1F2023"/>
                </a:solidFill>
                <a:latin typeface="Times New Roman" panose="02020603050405020304" pitchFamily="18" charset="0"/>
                <a:cs typeface="Times New Roman" panose="02020603050405020304" pitchFamily="18" charset="0"/>
              </a:rPr>
              <a:t>m</a:t>
            </a:r>
            <a:r>
              <a:rPr sz="2400" b="1" spc="35" dirty="0">
                <a:solidFill>
                  <a:srgbClr val="1F2023"/>
                </a:solidFill>
                <a:latin typeface="Times New Roman" panose="02020603050405020304" pitchFamily="18" charset="0"/>
                <a:cs typeface="Times New Roman" panose="02020603050405020304" pitchFamily="18" charset="0"/>
              </a:rPr>
              <a:t>m</a:t>
            </a:r>
            <a:r>
              <a:rPr sz="2400" b="1" spc="-10" dirty="0">
                <a:solidFill>
                  <a:srgbClr val="1F2023"/>
                </a:solidFill>
                <a:latin typeface="Times New Roman" panose="02020603050405020304" pitchFamily="18" charset="0"/>
                <a:cs typeface="Times New Roman" panose="02020603050405020304" pitchFamily="18" charset="0"/>
              </a:rPr>
              <a:t>e</a:t>
            </a:r>
            <a:r>
              <a:rPr sz="2400" b="1" spc="5" dirty="0">
                <a:solidFill>
                  <a:srgbClr val="1F2023"/>
                </a:solidFill>
                <a:latin typeface="Times New Roman" panose="02020603050405020304" pitchFamily="18" charset="0"/>
                <a:cs typeface="Times New Roman" panose="02020603050405020304" pitchFamily="18" charset="0"/>
              </a:rPr>
              <a:t>nda</a:t>
            </a:r>
            <a:r>
              <a:rPr sz="2400" b="1" spc="-25" dirty="0">
                <a:solidFill>
                  <a:srgbClr val="1F2023"/>
                </a:solidFill>
                <a:latin typeface="Times New Roman" panose="02020603050405020304" pitchFamily="18" charset="0"/>
                <a:cs typeface="Times New Roman" panose="02020603050405020304" pitchFamily="18" charset="0"/>
              </a:rPr>
              <a:t>t</a:t>
            </a:r>
            <a:r>
              <a:rPr sz="2400" b="1" dirty="0">
                <a:solidFill>
                  <a:srgbClr val="1F2023"/>
                </a:solidFill>
                <a:latin typeface="Times New Roman" panose="02020603050405020304" pitchFamily="18" charset="0"/>
                <a:cs typeface="Times New Roman" panose="02020603050405020304" pitchFamily="18" charset="0"/>
              </a:rPr>
              <a:t>i</a:t>
            </a:r>
            <a:r>
              <a:rPr sz="2400" b="1" spc="5" dirty="0">
                <a:solidFill>
                  <a:srgbClr val="1F2023"/>
                </a:solidFill>
                <a:latin typeface="Times New Roman" panose="02020603050405020304" pitchFamily="18" charset="0"/>
                <a:cs typeface="Times New Roman" panose="02020603050405020304" pitchFamily="18" charset="0"/>
              </a:rPr>
              <a:t>on</a:t>
            </a:r>
            <a:r>
              <a:rPr sz="2400" b="1" spc="25" dirty="0">
                <a:solidFill>
                  <a:srgbClr val="1F2023"/>
                </a:solidFill>
                <a:latin typeface="Times New Roman" panose="02020603050405020304" pitchFamily="18" charset="0"/>
                <a:cs typeface="Times New Roman" panose="02020603050405020304" pitchFamily="18" charset="0"/>
              </a:rPr>
              <a:t>s</a:t>
            </a:r>
            <a:r>
              <a:rPr sz="2400" b="1" dirty="0">
                <a:solidFill>
                  <a:srgbClr val="1F2023"/>
                </a:solidFill>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a:spcBef>
                <a:spcPts val="55"/>
              </a:spcBef>
              <a:buClr>
                <a:srgbClr val="1F2023"/>
              </a:buClr>
              <a:buFont typeface="Calibri" panose="020F0502020204030204"/>
              <a:buAutoNum type="arabicPlain" startAt="5"/>
            </a:pPr>
            <a:endParaRPr sz="2400" dirty="0">
              <a:latin typeface="Times New Roman" panose="02020603050405020304" pitchFamily="18" charset="0"/>
              <a:cs typeface="Times New Roman" panose="02020603050405020304" pitchFamily="18" charset="0"/>
            </a:endParaRPr>
          </a:p>
          <a:p>
            <a:pPr marL="231775" indent="-190500">
              <a:buClr>
                <a:srgbClr val="1F2023"/>
              </a:buClr>
              <a:buFont typeface="Calibri" panose="020F0502020204030204"/>
              <a:buAutoNum type="arabicPlain" startAt="5"/>
              <a:tabLst>
                <a:tab pos="232410" algn="l"/>
              </a:tabLst>
            </a:pPr>
            <a:r>
              <a:rPr sz="2400" b="1" spc="5" dirty="0">
                <a:solidFill>
                  <a:srgbClr val="1F2023"/>
                </a:solidFill>
                <a:latin typeface="Times New Roman" panose="02020603050405020304" pitchFamily="18" charset="0"/>
                <a:cs typeface="Times New Roman" panose="02020603050405020304" pitchFamily="18" charset="0"/>
              </a:rPr>
              <a:t>.</a:t>
            </a:r>
            <a:r>
              <a:rPr sz="2400" b="1" spc="-70" dirty="0">
                <a:solidFill>
                  <a:srgbClr val="1F2023"/>
                </a:solidFill>
                <a:latin typeface="Times New Roman" panose="02020603050405020304" pitchFamily="18" charset="0"/>
                <a:cs typeface="Times New Roman" panose="02020603050405020304" pitchFamily="18" charset="0"/>
              </a:rPr>
              <a:t> </a:t>
            </a:r>
            <a:r>
              <a:rPr sz="2400" b="1" spc="40" dirty="0">
                <a:solidFill>
                  <a:srgbClr val="1F2023"/>
                </a:solidFill>
                <a:latin typeface="Times New Roman" panose="02020603050405020304" pitchFamily="18" charset="0"/>
                <a:cs typeface="Times New Roman" panose="02020603050405020304" pitchFamily="18" charset="0"/>
              </a:rPr>
              <a:t>M</a:t>
            </a:r>
            <a:r>
              <a:rPr sz="2400" b="1" spc="35" dirty="0">
                <a:solidFill>
                  <a:srgbClr val="1F2023"/>
                </a:solidFill>
                <a:latin typeface="Times New Roman" panose="02020603050405020304" pitchFamily="18" charset="0"/>
                <a:cs typeface="Times New Roman" panose="02020603050405020304" pitchFamily="18" charset="0"/>
              </a:rPr>
              <a:t>e</a:t>
            </a:r>
            <a:r>
              <a:rPr sz="2400" b="1" spc="-30" dirty="0">
                <a:solidFill>
                  <a:srgbClr val="1F2023"/>
                </a:solidFill>
                <a:latin typeface="Times New Roman" panose="02020603050405020304" pitchFamily="18" charset="0"/>
                <a:cs typeface="Times New Roman" panose="02020603050405020304" pitchFamily="18" charset="0"/>
              </a:rPr>
              <a:t>d</a:t>
            </a:r>
            <a:r>
              <a:rPr sz="2400" b="1" spc="30" dirty="0">
                <a:solidFill>
                  <a:srgbClr val="1F2023"/>
                </a:solidFill>
                <a:latin typeface="Times New Roman" panose="02020603050405020304" pitchFamily="18" charset="0"/>
                <a:cs typeface="Times New Roman" panose="02020603050405020304" pitchFamily="18" charset="0"/>
              </a:rPr>
              <a:t>i</a:t>
            </a:r>
            <a:r>
              <a:rPr sz="2400" b="1" spc="5" dirty="0">
                <a:solidFill>
                  <a:srgbClr val="1F2023"/>
                </a:solidFill>
                <a:latin typeface="Times New Roman" panose="02020603050405020304" pitchFamily="18" charset="0"/>
                <a:cs typeface="Times New Roman" panose="02020603050405020304" pitchFamily="18" charset="0"/>
              </a:rPr>
              <a:t>a</a:t>
            </a:r>
            <a:r>
              <a:rPr sz="2400" b="1" spc="-150" dirty="0">
                <a:solidFill>
                  <a:srgbClr val="1F2023"/>
                </a:solidFill>
                <a:latin typeface="Times New Roman" panose="02020603050405020304" pitchFamily="18" charset="0"/>
                <a:cs typeface="Times New Roman" panose="02020603050405020304" pitchFamily="18" charset="0"/>
              </a:rPr>
              <a:t> </a:t>
            </a:r>
            <a:r>
              <a:rPr sz="2400" b="1" spc="-15" dirty="0">
                <a:solidFill>
                  <a:srgbClr val="1F2023"/>
                </a:solidFill>
                <a:latin typeface="Times New Roman" panose="02020603050405020304" pitchFamily="18" charset="0"/>
                <a:cs typeface="Times New Roman" panose="02020603050405020304" pitchFamily="18" charset="0"/>
              </a:rPr>
              <a:t>C</a:t>
            </a:r>
            <a:r>
              <a:rPr sz="2400" b="1" spc="45" dirty="0">
                <a:solidFill>
                  <a:srgbClr val="1F2023"/>
                </a:solidFill>
                <a:latin typeface="Times New Roman" panose="02020603050405020304" pitchFamily="18" charset="0"/>
                <a:cs typeface="Times New Roman" panose="02020603050405020304" pitchFamily="18" charset="0"/>
              </a:rPr>
              <a:t>o</a:t>
            </a:r>
            <a:r>
              <a:rPr sz="2400" b="1" spc="-30" dirty="0">
                <a:solidFill>
                  <a:srgbClr val="1F2023"/>
                </a:solidFill>
                <a:latin typeface="Times New Roman" panose="02020603050405020304" pitchFamily="18" charset="0"/>
                <a:cs typeface="Times New Roman" panose="02020603050405020304" pitchFamily="18" charset="0"/>
              </a:rPr>
              <a:t>n</a:t>
            </a:r>
            <a:r>
              <a:rPr sz="2400" b="1" spc="-25" dirty="0">
                <a:solidFill>
                  <a:srgbClr val="1F2023"/>
                </a:solidFill>
                <a:latin typeface="Times New Roman" panose="02020603050405020304" pitchFamily="18" charset="0"/>
                <a:cs typeface="Times New Roman" panose="02020603050405020304" pitchFamily="18" charset="0"/>
              </a:rPr>
              <a:t>t</a:t>
            </a:r>
            <a:r>
              <a:rPr sz="2400" b="1" spc="30" dirty="0">
                <a:solidFill>
                  <a:srgbClr val="1F2023"/>
                </a:solidFill>
                <a:latin typeface="Times New Roman" panose="02020603050405020304" pitchFamily="18" charset="0"/>
                <a:cs typeface="Times New Roman" panose="02020603050405020304" pitchFamily="18" charset="0"/>
              </a:rPr>
              <a:t>r</a:t>
            </a:r>
            <a:r>
              <a:rPr sz="2400" b="1" spc="45" dirty="0">
                <a:solidFill>
                  <a:srgbClr val="1F2023"/>
                </a:solidFill>
                <a:latin typeface="Times New Roman" panose="02020603050405020304" pitchFamily="18" charset="0"/>
                <a:cs typeface="Times New Roman" panose="02020603050405020304" pitchFamily="18" charset="0"/>
              </a:rPr>
              <a:t>o</a:t>
            </a:r>
            <a:r>
              <a:rPr sz="2400" b="1" spc="5" dirty="0">
                <a:solidFill>
                  <a:srgbClr val="1F2023"/>
                </a:solidFill>
                <a:latin typeface="Times New Roman" panose="02020603050405020304" pitchFamily="18" charset="0"/>
                <a:cs typeface="Times New Roman" panose="02020603050405020304" pitchFamily="18" charset="0"/>
              </a:rPr>
              <a:t>l</a:t>
            </a:r>
            <a:endParaRPr sz="2400" dirty="0">
              <a:latin typeface="Times New Roman" panose="02020603050405020304" pitchFamily="18" charset="0"/>
              <a:cs typeface="Times New Roman" panose="02020603050405020304" pitchFamily="18" charset="0"/>
            </a:endParaRPr>
          </a:p>
          <a:p>
            <a:pPr>
              <a:spcBef>
                <a:spcPts val="15"/>
              </a:spcBef>
              <a:buClr>
                <a:srgbClr val="1F2023"/>
              </a:buClr>
              <a:buFont typeface="Calibri" panose="020F0502020204030204"/>
              <a:buAutoNum type="arabicPlain" startAt="5"/>
            </a:pPr>
            <a:endParaRPr sz="2400" dirty="0">
              <a:latin typeface="Times New Roman" panose="02020603050405020304" pitchFamily="18" charset="0"/>
              <a:cs typeface="Times New Roman" panose="02020603050405020304" pitchFamily="18" charset="0"/>
            </a:endParaRPr>
          </a:p>
          <a:p>
            <a:pPr marL="203200" indent="-190500">
              <a:buClr>
                <a:srgbClr val="1F2023"/>
              </a:buClr>
              <a:buFont typeface="Calibri" panose="020F0502020204030204"/>
              <a:buAutoNum type="arabicPlain" startAt="5"/>
              <a:tabLst>
                <a:tab pos="203835" algn="l"/>
              </a:tabLst>
            </a:pPr>
            <a:r>
              <a:rPr sz="2400" b="1" spc="5" dirty="0">
                <a:solidFill>
                  <a:srgbClr val="1F2023"/>
                </a:solidFill>
                <a:latin typeface="Times New Roman" panose="02020603050405020304" pitchFamily="18" charset="0"/>
                <a:cs typeface="Times New Roman" panose="02020603050405020304" pitchFamily="18" charset="0"/>
              </a:rPr>
              <a:t>.</a:t>
            </a:r>
            <a:r>
              <a:rPr sz="2400" b="1" dirty="0">
                <a:solidFill>
                  <a:srgbClr val="1F2023"/>
                </a:solidFill>
                <a:latin typeface="Times New Roman" panose="02020603050405020304" pitchFamily="18" charset="0"/>
                <a:cs typeface="Times New Roman" panose="02020603050405020304" pitchFamily="18" charset="0"/>
              </a:rPr>
              <a:t> </a:t>
            </a:r>
            <a:r>
              <a:rPr sz="2400" b="1" spc="-120" dirty="0">
                <a:solidFill>
                  <a:srgbClr val="1F2023"/>
                </a:solidFill>
                <a:latin typeface="Times New Roman" panose="02020603050405020304" pitchFamily="18" charset="0"/>
                <a:cs typeface="Times New Roman" panose="02020603050405020304" pitchFamily="18" charset="0"/>
              </a:rPr>
              <a:t> </a:t>
            </a:r>
            <a:r>
              <a:rPr sz="2400" b="1" dirty="0">
                <a:solidFill>
                  <a:srgbClr val="1F2023"/>
                </a:solidFill>
                <a:latin typeface="Times New Roman" panose="02020603050405020304" pitchFamily="18" charset="0"/>
                <a:cs typeface="Times New Roman" panose="02020603050405020304" pitchFamily="18" charset="0"/>
              </a:rPr>
              <a:t>B</a:t>
            </a:r>
            <a:r>
              <a:rPr sz="2400" b="1" spc="35" dirty="0">
                <a:solidFill>
                  <a:srgbClr val="1F2023"/>
                </a:solidFill>
                <a:latin typeface="Times New Roman" panose="02020603050405020304" pitchFamily="18" charset="0"/>
                <a:cs typeface="Times New Roman" panose="02020603050405020304" pitchFamily="18" charset="0"/>
              </a:rPr>
              <a:t>e</a:t>
            </a:r>
            <a:r>
              <a:rPr sz="2400" b="1" spc="-25" dirty="0">
                <a:solidFill>
                  <a:srgbClr val="1F2023"/>
                </a:solidFill>
                <a:latin typeface="Times New Roman" panose="02020603050405020304" pitchFamily="18" charset="0"/>
                <a:cs typeface="Times New Roman" panose="02020603050405020304" pitchFamily="18" charset="0"/>
              </a:rPr>
              <a:t>tt</a:t>
            </a:r>
            <a:r>
              <a:rPr sz="2400" b="1" spc="35" dirty="0">
                <a:solidFill>
                  <a:srgbClr val="1F2023"/>
                </a:solidFill>
                <a:latin typeface="Times New Roman" panose="02020603050405020304" pitchFamily="18" charset="0"/>
                <a:cs typeface="Times New Roman" panose="02020603050405020304" pitchFamily="18" charset="0"/>
              </a:rPr>
              <a:t>e</a:t>
            </a:r>
            <a:r>
              <a:rPr sz="2400" b="1" spc="5" dirty="0">
                <a:solidFill>
                  <a:srgbClr val="1F2023"/>
                </a:solidFill>
                <a:latin typeface="Times New Roman" panose="02020603050405020304" pitchFamily="18" charset="0"/>
                <a:cs typeface="Times New Roman" panose="02020603050405020304" pitchFamily="18" charset="0"/>
              </a:rPr>
              <a:t>r</a:t>
            </a:r>
            <a:r>
              <a:rPr sz="2400" b="1" spc="-100" dirty="0">
                <a:solidFill>
                  <a:srgbClr val="1F2023"/>
                </a:solidFill>
                <a:latin typeface="Times New Roman" panose="02020603050405020304" pitchFamily="18" charset="0"/>
                <a:cs typeface="Times New Roman" panose="02020603050405020304" pitchFamily="18" charset="0"/>
              </a:rPr>
              <a:t> </a:t>
            </a:r>
            <a:r>
              <a:rPr sz="2400" b="1" spc="20" dirty="0">
                <a:solidFill>
                  <a:srgbClr val="1F2023"/>
                </a:solidFill>
                <a:latin typeface="Times New Roman" panose="02020603050405020304" pitchFamily="18" charset="0"/>
                <a:cs typeface="Times New Roman" panose="02020603050405020304" pitchFamily="18" charset="0"/>
              </a:rPr>
              <a:t>S</a:t>
            </a:r>
            <a:r>
              <a:rPr sz="2400" b="1" spc="15" dirty="0">
                <a:solidFill>
                  <a:srgbClr val="1F2023"/>
                </a:solidFill>
                <a:latin typeface="Times New Roman" panose="02020603050405020304" pitchFamily="18" charset="0"/>
                <a:cs typeface="Times New Roman" panose="02020603050405020304" pitchFamily="18" charset="0"/>
              </a:rPr>
              <a:t>ys</a:t>
            </a:r>
            <a:r>
              <a:rPr sz="2400" b="1" spc="-25" dirty="0">
                <a:solidFill>
                  <a:srgbClr val="1F2023"/>
                </a:solidFill>
                <a:latin typeface="Times New Roman" panose="02020603050405020304" pitchFamily="18" charset="0"/>
                <a:cs typeface="Times New Roman" panose="02020603050405020304" pitchFamily="18" charset="0"/>
              </a:rPr>
              <a:t>t</a:t>
            </a:r>
            <a:r>
              <a:rPr sz="2400" b="1" spc="35" dirty="0">
                <a:solidFill>
                  <a:srgbClr val="1F2023"/>
                </a:solidFill>
                <a:latin typeface="Times New Roman" panose="02020603050405020304" pitchFamily="18" charset="0"/>
                <a:cs typeface="Times New Roman" panose="02020603050405020304" pitchFamily="18" charset="0"/>
              </a:rPr>
              <a:t>e</a:t>
            </a:r>
            <a:r>
              <a:rPr sz="2400" b="1" spc="15" dirty="0">
                <a:solidFill>
                  <a:srgbClr val="1F2023"/>
                </a:solidFill>
                <a:latin typeface="Times New Roman" panose="02020603050405020304" pitchFamily="18" charset="0"/>
                <a:cs typeface="Times New Roman" panose="02020603050405020304" pitchFamily="18" charset="0"/>
              </a:rPr>
              <a:t>m</a:t>
            </a:r>
            <a:r>
              <a:rPr sz="2400" b="1" spc="-200" dirty="0">
                <a:solidFill>
                  <a:srgbClr val="1F2023"/>
                </a:solidFill>
                <a:latin typeface="Times New Roman" panose="02020603050405020304" pitchFamily="18" charset="0"/>
                <a:cs typeface="Times New Roman" panose="02020603050405020304" pitchFamily="18" charset="0"/>
              </a:rPr>
              <a:t> </a:t>
            </a:r>
            <a:r>
              <a:rPr sz="2400" b="1" spc="-15" dirty="0">
                <a:solidFill>
                  <a:srgbClr val="1F2023"/>
                </a:solidFill>
                <a:latin typeface="Times New Roman" panose="02020603050405020304" pitchFamily="18" charset="0"/>
                <a:cs typeface="Times New Roman" panose="02020603050405020304" pitchFamily="18" charset="0"/>
              </a:rPr>
              <a:t>I</a:t>
            </a:r>
            <a:r>
              <a:rPr sz="2400" b="1" spc="-30" dirty="0">
                <a:solidFill>
                  <a:srgbClr val="1F2023"/>
                </a:solidFill>
                <a:latin typeface="Times New Roman" panose="02020603050405020304" pitchFamily="18" charset="0"/>
                <a:cs typeface="Times New Roman" panose="02020603050405020304" pitchFamily="18" charset="0"/>
              </a:rPr>
              <a:t>n</a:t>
            </a:r>
            <a:r>
              <a:rPr sz="2400" b="1" spc="-25" dirty="0">
                <a:solidFill>
                  <a:srgbClr val="1F2023"/>
                </a:solidFill>
                <a:latin typeface="Times New Roman" panose="02020603050405020304" pitchFamily="18" charset="0"/>
                <a:cs typeface="Times New Roman" panose="02020603050405020304" pitchFamily="18" charset="0"/>
              </a:rPr>
              <a:t>t</a:t>
            </a:r>
            <a:r>
              <a:rPr sz="2400" b="1" spc="35" dirty="0">
                <a:solidFill>
                  <a:srgbClr val="1F2023"/>
                </a:solidFill>
                <a:latin typeface="Times New Roman" panose="02020603050405020304" pitchFamily="18" charset="0"/>
                <a:cs typeface="Times New Roman" panose="02020603050405020304" pitchFamily="18" charset="0"/>
              </a:rPr>
              <a:t>e</a:t>
            </a:r>
            <a:r>
              <a:rPr sz="2400" b="1" spc="30" dirty="0">
                <a:solidFill>
                  <a:srgbClr val="1F2023"/>
                </a:solidFill>
                <a:latin typeface="Times New Roman" panose="02020603050405020304" pitchFamily="18" charset="0"/>
                <a:cs typeface="Times New Roman" panose="02020603050405020304" pitchFamily="18" charset="0"/>
              </a:rPr>
              <a:t>r</a:t>
            </a:r>
            <a:r>
              <a:rPr sz="2400" b="1" spc="-20" dirty="0">
                <a:solidFill>
                  <a:srgbClr val="1F2023"/>
                </a:solidFill>
                <a:latin typeface="Times New Roman" panose="02020603050405020304" pitchFamily="18" charset="0"/>
                <a:cs typeface="Times New Roman" panose="02020603050405020304" pitchFamily="18" charset="0"/>
              </a:rPr>
              <a:t>ac</a:t>
            </a:r>
            <a:r>
              <a:rPr sz="2400" b="1" spc="-25" dirty="0">
                <a:solidFill>
                  <a:srgbClr val="1F2023"/>
                </a:solidFill>
                <a:latin typeface="Times New Roman" panose="02020603050405020304" pitchFamily="18" charset="0"/>
                <a:cs typeface="Times New Roman" panose="02020603050405020304" pitchFamily="18" charset="0"/>
              </a:rPr>
              <a:t>t</a:t>
            </a:r>
            <a:r>
              <a:rPr sz="2400" b="1" spc="30" dirty="0">
                <a:solidFill>
                  <a:srgbClr val="1F2023"/>
                </a:solidFill>
                <a:latin typeface="Times New Roman" panose="02020603050405020304" pitchFamily="18" charset="0"/>
                <a:cs typeface="Times New Roman" panose="02020603050405020304" pitchFamily="18" charset="0"/>
              </a:rPr>
              <a:t>i</a:t>
            </a:r>
            <a:r>
              <a:rPr sz="2400" b="1" spc="20" dirty="0">
                <a:solidFill>
                  <a:srgbClr val="1F2023"/>
                </a:solidFill>
                <a:latin typeface="Times New Roman" panose="02020603050405020304" pitchFamily="18" charset="0"/>
                <a:cs typeface="Times New Roman" panose="02020603050405020304" pitchFamily="18" charset="0"/>
              </a:rPr>
              <a:t>v</a:t>
            </a:r>
            <a:r>
              <a:rPr sz="2400" b="1" spc="10" dirty="0">
                <a:solidFill>
                  <a:srgbClr val="1F2023"/>
                </a:solidFill>
                <a:latin typeface="Times New Roman" panose="02020603050405020304" pitchFamily="18" charset="0"/>
                <a:cs typeface="Times New Roman" panose="02020603050405020304" pitchFamily="18" charset="0"/>
              </a:rPr>
              <a:t>e</a:t>
            </a:r>
            <a:r>
              <a:rPr sz="2400" b="1" spc="-100" dirty="0">
                <a:solidFill>
                  <a:srgbClr val="1F2023"/>
                </a:solidFill>
                <a:latin typeface="Times New Roman" panose="02020603050405020304" pitchFamily="18" charset="0"/>
                <a:cs typeface="Times New Roman" panose="02020603050405020304" pitchFamily="18" charset="0"/>
              </a:rPr>
              <a:t> </a:t>
            </a:r>
            <a:r>
              <a:rPr sz="2400" b="1" spc="-10" dirty="0">
                <a:solidFill>
                  <a:srgbClr val="1F2023"/>
                </a:solidFill>
                <a:latin typeface="Times New Roman" panose="02020603050405020304" pitchFamily="18" charset="0"/>
                <a:cs typeface="Times New Roman" panose="02020603050405020304" pitchFamily="18" charset="0"/>
              </a:rPr>
              <a:t>E</a:t>
            </a:r>
            <a:r>
              <a:rPr sz="2400" b="1" spc="-30" dirty="0">
                <a:solidFill>
                  <a:srgbClr val="1F2023"/>
                </a:solidFill>
                <a:latin typeface="Times New Roman" panose="02020603050405020304" pitchFamily="18" charset="0"/>
                <a:cs typeface="Times New Roman" panose="02020603050405020304" pitchFamily="18" charset="0"/>
              </a:rPr>
              <a:t>xp</a:t>
            </a:r>
            <a:r>
              <a:rPr sz="2400" b="1" spc="35" dirty="0">
                <a:solidFill>
                  <a:srgbClr val="1F2023"/>
                </a:solidFill>
                <a:latin typeface="Times New Roman" panose="02020603050405020304" pitchFamily="18" charset="0"/>
                <a:cs typeface="Times New Roman" panose="02020603050405020304" pitchFamily="18" charset="0"/>
              </a:rPr>
              <a:t>e</a:t>
            </a:r>
            <a:r>
              <a:rPr sz="2400" b="1" spc="30" dirty="0">
                <a:solidFill>
                  <a:srgbClr val="1F2023"/>
                </a:solidFill>
                <a:latin typeface="Times New Roman" panose="02020603050405020304" pitchFamily="18" charset="0"/>
                <a:cs typeface="Times New Roman" panose="02020603050405020304" pitchFamily="18" charset="0"/>
              </a:rPr>
              <a:t>ri</a:t>
            </a:r>
            <a:r>
              <a:rPr sz="2400" b="1" spc="35" dirty="0">
                <a:solidFill>
                  <a:srgbClr val="1F2023"/>
                </a:solidFill>
                <a:latin typeface="Times New Roman" panose="02020603050405020304" pitchFamily="18" charset="0"/>
                <a:cs typeface="Times New Roman" panose="02020603050405020304" pitchFamily="18" charset="0"/>
              </a:rPr>
              <a:t>e</a:t>
            </a:r>
            <a:r>
              <a:rPr sz="2400" b="1" spc="-30" dirty="0">
                <a:solidFill>
                  <a:srgbClr val="1F2023"/>
                </a:solidFill>
                <a:latin typeface="Times New Roman" panose="02020603050405020304" pitchFamily="18" charset="0"/>
                <a:cs typeface="Times New Roman" panose="02020603050405020304" pitchFamily="18" charset="0"/>
              </a:rPr>
              <a:t>n</a:t>
            </a:r>
            <a:r>
              <a:rPr sz="2400" b="1" spc="-20" dirty="0">
                <a:solidFill>
                  <a:srgbClr val="1F2023"/>
                </a:solidFill>
                <a:latin typeface="Times New Roman" panose="02020603050405020304" pitchFamily="18" charset="0"/>
                <a:cs typeface="Times New Roman" panose="02020603050405020304" pitchFamily="18" charset="0"/>
              </a:rPr>
              <a:t>c</a:t>
            </a:r>
            <a:r>
              <a:rPr sz="2400" b="1" spc="10" dirty="0">
                <a:solidFill>
                  <a:srgbClr val="1F2023"/>
                </a:solidFill>
                <a:latin typeface="Times New Roman" panose="02020603050405020304" pitchFamily="18" charset="0"/>
                <a:cs typeface="Times New Roman" panose="02020603050405020304" pitchFamily="18" charset="0"/>
              </a:rPr>
              <a:t>e</a:t>
            </a:r>
            <a:endParaRPr sz="2400" dirty="0">
              <a:latin typeface="Times New Roman" panose="02020603050405020304" pitchFamily="18" charset="0"/>
              <a:cs typeface="Times New Roman" panose="02020603050405020304" pitchFamily="18" charset="0"/>
            </a:endParaRPr>
          </a:p>
          <a:p>
            <a:pPr>
              <a:spcBef>
                <a:spcPts val="55"/>
              </a:spcBef>
              <a:buClr>
                <a:srgbClr val="1F2023"/>
              </a:buClr>
              <a:buFont typeface="Calibri" panose="020F0502020204030204"/>
              <a:buAutoNum type="arabicPlain" startAt="5"/>
            </a:pPr>
            <a:endParaRPr sz="2400" dirty="0">
              <a:latin typeface="Times New Roman" panose="02020603050405020304" pitchFamily="18" charset="0"/>
              <a:cs typeface="Times New Roman" panose="02020603050405020304" pitchFamily="18" charset="0"/>
            </a:endParaRPr>
          </a:p>
          <a:p>
            <a:pPr marL="203200" indent="-190500">
              <a:buClr>
                <a:srgbClr val="1F2023"/>
              </a:buClr>
              <a:buFont typeface="Calibri" panose="020F0502020204030204"/>
              <a:buAutoNum type="arabicPlain" startAt="5"/>
              <a:tabLst>
                <a:tab pos="203835" algn="l"/>
              </a:tabLst>
            </a:pPr>
            <a:r>
              <a:rPr sz="2400" b="1" spc="5" dirty="0">
                <a:solidFill>
                  <a:srgbClr val="1F2023"/>
                </a:solidFill>
                <a:latin typeface="Times New Roman" panose="02020603050405020304" pitchFamily="18" charset="0"/>
                <a:cs typeface="Times New Roman" panose="02020603050405020304" pitchFamily="18" charset="0"/>
              </a:rPr>
              <a:t>.</a:t>
            </a:r>
            <a:r>
              <a:rPr sz="2400" b="1" spc="-70" dirty="0">
                <a:solidFill>
                  <a:srgbClr val="1F2023"/>
                </a:solidFill>
                <a:latin typeface="Times New Roman" panose="02020603050405020304" pitchFamily="18" charset="0"/>
                <a:cs typeface="Times New Roman" panose="02020603050405020304" pitchFamily="18" charset="0"/>
              </a:rPr>
              <a:t> </a:t>
            </a:r>
            <a:r>
              <a:rPr sz="2400" b="1" spc="10" dirty="0">
                <a:solidFill>
                  <a:srgbClr val="1F2023"/>
                </a:solidFill>
                <a:latin typeface="Times New Roman" panose="02020603050405020304" pitchFamily="18" charset="0"/>
                <a:cs typeface="Times New Roman" panose="02020603050405020304" pitchFamily="18" charset="0"/>
              </a:rPr>
              <a:t>H</a:t>
            </a:r>
            <a:r>
              <a:rPr sz="2400" b="1" spc="-25" dirty="0">
                <a:solidFill>
                  <a:srgbClr val="1F2023"/>
                </a:solidFill>
                <a:latin typeface="Times New Roman" panose="02020603050405020304" pitchFamily="18" charset="0"/>
                <a:cs typeface="Times New Roman" panose="02020603050405020304" pitchFamily="18" charset="0"/>
              </a:rPr>
              <a:t>a</a:t>
            </a:r>
            <a:r>
              <a:rPr sz="2400" b="1" spc="-30" dirty="0">
                <a:solidFill>
                  <a:srgbClr val="1F2023"/>
                </a:solidFill>
                <a:latin typeface="Times New Roman" panose="02020603050405020304" pitchFamily="18" charset="0"/>
                <a:cs typeface="Times New Roman" panose="02020603050405020304" pitchFamily="18" charset="0"/>
              </a:rPr>
              <a:t>nd</a:t>
            </a:r>
            <a:r>
              <a:rPr sz="2400" b="1" spc="35" dirty="0">
                <a:solidFill>
                  <a:srgbClr val="1F2023"/>
                </a:solidFill>
                <a:latin typeface="Times New Roman" panose="02020603050405020304" pitchFamily="18" charset="0"/>
                <a:cs typeface="Times New Roman" panose="02020603050405020304" pitchFamily="18" charset="0"/>
              </a:rPr>
              <a:t>f</a:t>
            </a:r>
            <a:r>
              <a:rPr sz="2400" b="1" spc="30" dirty="0">
                <a:solidFill>
                  <a:srgbClr val="1F2023"/>
                </a:solidFill>
                <a:latin typeface="Times New Roman" panose="02020603050405020304" pitchFamily="18" charset="0"/>
                <a:cs typeface="Times New Roman" panose="02020603050405020304" pitchFamily="18" charset="0"/>
              </a:rPr>
              <a:t>r</a:t>
            </a:r>
            <a:r>
              <a:rPr sz="2400" b="1" spc="35" dirty="0">
                <a:solidFill>
                  <a:srgbClr val="1F2023"/>
                </a:solidFill>
                <a:latin typeface="Times New Roman" panose="02020603050405020304" pitchFamily="18" charset="0"/>
                <a:cs typeface="Times New Roman" panose="02020603050405020304" pitchFamily="18" charset="0"/>
              </a:rPr>
              <a:t>e</a:t>
            </a:r>
            <a:r>
              <a:rPr sz="2400" b="1" spc="10" dirty="0">
                <a:solidFill>
                  <a:srgbClr val="1F2023"/>
                </a:solidFill>
                <a:latin typeface="Times New Roman" panose="02020603050405020304" pitchFamily="18" charset="0"/>
                <a:cs typeface="Times New Roman" panose="02020603050405020304" pitchFamily="18" charset="0"/>
              </a:rPr>
              <a:t>e</a:t>
            </a:r>
            <a:r>
              <a:rPr sz="2400" b="1" spc="-175" dirty="0">
                <a:solidFill>
                  <a:srgbClr val="1F2023"/>
                </a:solidFill>
                <a:latin typeface="Times New Roman" panose="02020603050405020304" pitchFamily="18" charset="0"/>
                <a:cs typeface="Times New Roman" panose="02020603050405020304" pitchFamily="18" charset="0"/>
              </a:rPr>
              <a:t> </a:t>
            </a:r>
            <a:r>
              <a:rPr sz="2400" b="1" spc="-20" dirty="0">
                <a:solidFill>
                  <a:srgbClr val="1F2023"/>
                </a:solidFill>
                <a:latin typeface="Times New Roman" panose="02020603050405020304" pitchFamily="18" charset="0"/>
                <a:cs typeface="Times New Roman" panose="02020603050405020304" pitchFamily="18" charset="0"/>
              </a:rPr>
              <a:t>Acc</a:t>
            </a:r>
            <a:r>
              <a:rPr sz="2400" b="1" spc="35" dirty="0">
                <a:solidFill>
                  <a:srgbClr val="1F2023"/>
                </a:solidFill>
                <a:latin typeface="Times New Roman" panose="02020603050405020304" pitchFamily="18" charset="0"/>
                <a:cs typeface="Times New Roman" panose="02020603050405020304" pitchFamily="18" charset="0"/>
              </a:rPr>
              <a:t>e</a:t>
            </a:r>
            <a:r>
              <a:rPr sz="2400" b="1" spc="15" dirty="0">
                <a:solidFill>
                  <a:srgbClr val="1F2023"/>
                </a:solidFill>
                <a:latin typeface="Times New Roman" panose="02020603050405020304" pitchFamily="18" charset="0"/>
                <a:cs typeface="Times New Roman" panose="02020603050405020304" pitchFamily="18" charset="0"/>
              </a:rPr>
              <a:t>s</a:t>
            </a:r>
            <a:r>
              <a:rPr sz="2400" b="1" spc="5" dirty="0">
                <a:solidFill>
                  <a:srgbClr val="1F2023"/>
                </a:solidFill>
                <a:latin typeface="Times New Roman" panose="02020603050405020304" pitchFamily="18" charset="0"/>
                <a:cs typeface="Times New Roman" panose="02020603050405020304" pitchFamily="18" charset="0"/>
              </a:rPr>
              <a:t>s</a:t>
            </a:r>
            <a:r>
              <a:rPr sz="2400" b="1" spc="-114" dirty="0">
                <a:solidFill>
                  <a:srgbClr val="1F2023"/>
                </a:solidFill>
                <a:latin typeface="Times New Roman" panose="02020603050405020304" pitchFamily="18" charset="0"/>
                <a:cs typeface="Times New Roman" panose="02020603050405020304" pitchFamily="18" charset="0"/>
              </a:rPr>
              <a:t> </a:t>
            </a:r>
            <a:r>
              <a:rPr sz="2400" b="1" spc="-20" dirty="0">
                <a:solidFill>
                  <a:srgbClr val="1F2023"/>
                </a:solidFill>
                <a:latin typeface="Times New Roman" panose="02020603050405020304" pitchFamily="18" charset="0"/>
                <a:cs typeface="Times New Roman" panose="02020603050405020304" pitchFamily="18" charset="0"/>
              </a:rPr>
              <a:t>T</a:t>
            </a:r>
            <a:r>
              <a:rPr sz="2400" b="1" spc="-30" dirty="0">
                <a:solidFill>
                  <a:srgbClr val="1F2023"/>
                </a:solidFill>
                <a:latin typeface="Times New Roman" panose="02020603050405020304" pitchFamily="18" charset="0"/>
                <a:cs typeface="Times New Roman" panose="02020603050405020304" pitchFamily="18" charset="0"/>
              </a:rPr>
              <a:t>h</a:t>
            </a:r>
            <a:r>
              <a:rPr sz="2400" b="1" spc="30" dirty="0">
                <a:solidFill>
                  <a:srgbClr val="1F2023"/>
                </a:solidFill>
                <a:latin typeface="Times New Roman" panose="02020603050405020304" pitchFamily="18" charset="0"/>
                <a:cs typeface="Times New Roman" panose="02020603050405020304" pitchFamily="18" charset="0"/>
              </a:rPr>
              <a:t>r</a:t>
            </a:r>
            <a:r>
              <a:rPr sz="2400" b="1" spc="45" dirty="0">
                <a:solidFill>
                  <a:srgbClr val="1F2023"/>
                </a:solidFill>
                <a:latin typeface="Times New Roman" panose="02020603050405020304" pitchFamily="18" charset="0"/>
                <a:cs typeface="Times New Roman" panose="02020603050405020304" pitchFamily="18" charset="0"/>
              </a:rPr>
              <a:t>o</a:t>
            </a:r>
            <a:r>
              <a:rPr sz="2400" b="1" spc="-30" dirty="0">
                <a:solidFill>
                  <a:srgbClr val="1F2023"/>
                </a:solidFill>
                <a:latin typeface="Times New Roman" panose="02020603050405020304" pitchFamily="18" charset="0"/>
                <a:cs typeface="Times New Roman" panose="02020603050405020304" pitchFamily="18" charset="0"/>
              </a:rPr>
              <a:t>u</a:t>
            </a:r>
            <a:r>
              <a:rPr sz="2400" b="1" spc="15" dirty="0">
                <a:solidFill>
                  <a:srgbClr val="1F2023"/>
                </a:solidFill>
                <a:latin typeface="Times New Roman" panose="02020603050405020304" pitchFamily="18" charset="0"/>
                <a:cs typeface="Times New Roman" panose="02020603050405020304" pitchFamily="18" charset="0"/>
              </a:rPr>
              <a:t>g</a:t>
            </a:r>
            <a:r>
              <a:rPr sz="2400" b="1" spc="10" dirty="0">
                <a:solidFill>
                  <a:srgbClr val="1F2023"/>
                </a:solidFill>
                <a:latin typeface="Times New Roman" panose="02020603050405020304" pitchFamily="18" charset="0"/>
                <a:cs typeface="Times New Roman" panose="02020603050405020304" pitchFamily="18" charset="0"/>
              </a:rPr>
              <a:t>h</a:t>
            </a:r>
            <a:r>
              <a:rPr sz="2400" b="1" spc="-90" dirty="0">
                <a:solidFill>
                  <a:srgbClr val="1F2023"/>
                </a:solidFill>
                <a:latin typeface="Times New Roman" panose="02020603050405020304" pitchFamily="18" charset="0"/>
                <a:cs typeface="Times New Roman" panose="02020603050405020304" pitchFamily="18" charset="0"/>
              </a:rPr>
              <a:t> </a:t>
            </a:r>
            <a:r>
              <a:rPr sz="2400" b="1" spc="-10" dirty="0">
                <a:solidFill>
                  <a:srgbClr val="1F2023"/>
                </a:solidFill>
                <a:latin typeface="Times New Roman" panose="02020603050405020304" pitchFamily="18" charset="0"/>
                <a:cs typeface="Times New Roman" panose="02020603050405020304" pitchFamily="18" charset="0"/>
              </a:rPr>
              <a:t>O</a:t>
            </a:r>
            <a:r>
              <a:rPr sz="2400" b="1" spc="-30" dirty="0">
                <a:solidFill>
                  <a:srgbClr val="1F2023"/>
                </a:solidFill>
                <a:latin typeface="Times New Roman" panose="02020603050405020304" pitchFamily="18" charset="0"/>
                <a:cs typeface="Times New Roman" panose="02020603050405020304" pitchFamily="18" charset="0"/>
              </a:rPr>
              <a:t>u</a:t>
            </a:r>
            <a:r>
              <a:rPr sz="2400" b="1" spc="5" dirty="0">
                <a:solidFill>
                  <a:srgbClr val="1F2023"/>
                </a:solidFill>
                <a:latin typeface="Times New Roman" panose="02020603050405020304" pitchFamily="18" charset="0"/>
                <a:cs typeface="Times New Roman" panose="02020603050405020304" pitchFamily="18" charset="0"/>
              </a:rPr>
              <a:t>t</a:t>
            </a:r>
            <a:r>
              <a:rPr sz="2400" b="1" spc="-5" dirty="0">
                <a:solidFill>
                  <a:srgbClr val="1F2023"/>
                </a:solidFill>
                <a:latin typeface="Times New Roman" panose="02020603050405020304" pitchFamily="18" charset="0"/>
                <a:cs typeface="Times New Roman" panose="02020603050405020304" pitchFamily="18" charset="0"/>
              </a:rPr>
              <a:t> </a:t>
            </a:r>
            <a:r>
              <a:rPr sz="2400" b="1" spc="-20" dirty="0">
                <a:solidFill>
                  <a:srgbClr val="1F2023"/>
                </a:solidFill>
                <a:latin typeface="Times New Roman" panose="02020603050405020304" pitchFamily="18" charset="0"/>
                <a:cs typeface="Times New Roman" panose="02020603050405020304" pitchFamily="18" charset="0"/>
              </a:rPr>
              <a:t>T</a:t>
            </a:r>
            <a:r>
              <a:rPr sz="2400" b="1" spc="-30" dirty="0">
                <a:solidFill>
                  <a:srgbClr val="1F2023"/>
                </a:solidFill>
                <a:latin typeface="Times New Roman" panose="02020603050405020304" pitchFamily="18" charset="0"/>
                <a:cs typeface="Times New Roman" panose="02020603050405020304" pitchFamily="18" charset="0"/>
              </a:rPr>
              <a:t>h</a:t>
            </a:r>
            <a:r>
              <a:rPr sz="2400" b="1" spc="10" dirty="0">
                <a:solidFill>
                  <a:srgbClr val="1F2023"/>
                </a:solidFill>
                <a:latin typeface="Times New Roman" panose="02020603050405020304" pitchFamily="18" charset="0"/>
                <a:cs typeface="Times New Roman" panose="02020603050405020304" pitchFamily="18" charset="0"/>
              </a:rPr>
              <a:t>e</a:t>
            </a:r>
            <a:r>
              <a:rPr sz="2400" b="1" spc="-25" dirty="0">
                <a:solidFill>
                  <a:srgbClr val="1F2023"/>
                </a:solidFill>
                <a:latin typeface="Times New Roman" panose="02020603050405020304" pitchFamily="18" charset="0"/>
                <a:cs typeface="Times New Roman" panose="02020603050405020304" pitchFamily="18" charset="0"/>
              </a:rPr>
              <a:t> </a:t>
            </a:r>
            <a:r>
              <a:rPr sz="2400" b="1" spc="20" dirty="0">
                <a:solidFill>
                  <a:srgbClr val="1F2023"/>
                </a:solidFill>
                <a:latin typeface="Times New Roman" panose="02020603050405020304" pitchFamily="18" charset="0"/>
                <a:cs typeface="Times New Roman" panose="02020603050405020304" pitchFamily="18" charset="0"/>
              </a:rPr>
              <a:t>S</a:t>
            </a:r>
            <a:r>
              <a:rPr sz="2400" b="1" spc="15" dirty="0">
                <a:solidFill>
                  <a:srgbClr val="1F2023"/>
                </a:solidFill>
                <a:latin typeface="Times New Roman" panose="02020603050405020304" pitchFamily="18" charset="0"/>
                <a:cs typeface="Times New Roman" panose="02020603050405020304" pitchFamily="18" charset="0"/>
              </a:rPr>
              <a:t>ys</a:t>
            </a:r>
            <a:r>
              <a:rPr sz="2400" b="1" spc="-25" dirty="0">
                <a:solidFill>
                  <a:srgbClr val="1F2023"/>
                </a:solidFill>
                <a:latin typeface="Times New Roman" panose="02020603050405020304" pitchFamily="18" charset="0"/>
                <a:cs typeface="Times New Roman" panose="02020603050405020304" pitchFamily="18" charset="0"/>
              </a:rPr>
              <a:t>t</a:t>
            </a:r>
            <a:r>
              <a:rPr sz="2400" b="1" spc="35" dirty="0">
                <a:solidFill>
                  <a:srgbClr val="1F2023"/>
                </a:solidFill>
                <a:latin typeface="Times New Roman" panose="02020603050405020304" pitchFamily="18" charset="0"/>
                <a:cs typeface="Times New Roman" panose="02020603050405020304" pitchFamily="18" charset="0"/>
              </a:rPr>
              <a:t>e</a:t>
            </a:r>
            <a:r>
              <a:rPr sz="2400" b="1" spc="15" dirty="0">
                <a:solidFill>
                  <a:srgbClr val="1F2023"/>
                </a:solidFill>
                <a:latin typeface="Times New Roman" panose="02020603050405020304" pitchFamily="18" charset="0"/>
                <a:cs typeface="Times New Roman" panose="02020603050405020304" pitchFamily="18" charset="0"/>
              </a:rPr>
              <a:t>m</a:t>
            </a:r>
            <a:endParaRPr sz="2400" dirty="0">
              <a:latin typeface="Times New Roman" panose="02020603050405020304" pitchFamily="18" charset="0"/>
              <a:cs typeface="Times New Roman" panose="02020603050405020304" pitchFamily="18" charset="0"/>
            </a:endParaRPr>
          </a:p>
          <a:p>
            <a:pPr>
              <a:spcBef>
                <a:spcPts val="15"/>
              </a:spcBef>
              <a:buClr>
                <a:srgbClr val="1F2023"/>
              </a:buClr>
              <a:buFont typeface="Calibri" panose="020F0502020204030204"/>
              <a:buAutoNum type="arabicPlain" startAt="5"/>
            </a:pPr>
            <a:endParaRPr sz="2400" dirty="0">
              <a:latin typeface="Times New Roman" panose="02020603050405020304" pitchFamily="18" charset="0"/>
              <a:cs typeface="Times New Roman" panose="02020603050405020304" pitchFamily="18" charset="0"/>
            </a:endParaRPr>
          </a:p>
          <a:p>
            <a:pPr marL="12700" marR="763270">
              <a:buClr>
                <a:srgbClr val="1F2023"/>
              </a:buClr>
              <a:buFont typeface="Calibri" panose="020F0502020204030204"/>
              <a:buAutoNum type="arabicPlain" startAt="5"/>
              <a:tabLst>
                <a:tab pos="327660" algn="l"/>
              </a:tabLst>
            </a:pPr>
            <a:r>
              <a:rPr sz="2400" b="1" spc="5" dirty="0">
                <a:solidFill>
                  <a:srgbClr val="1F2023"/>
                </a:solidFill>
                <a:latin typeface="Times New Roman" panose="02020603050405020304" pitchFamily="18" charset="0"/>
                <a:cs typeface="Times New Roman" panose="02020603050405020304" pitchFamily="18" charset="0"/>
              </a:rPr>
              <a:t>.</a:t>
            </a:r>
            <a:r>
              <a:rPr sz="2400" b="1" spc="-70" dirty="0">
                <a:solidFill>
                  <a:srgbClr val="1F2023"/>
                </a:solidFill>
                <a:latin typeface="Times New Roman" panose="02020603050405020304" pitchFamily="18" charset="0"/>
                <a:cs typeface="Times New Roman" panose="02020603050405020304" pitchFamily="18" charset="0"/>
              </a:rPr>
              <a:t> </a:t>
            </a:r>
            <a:r>
              <a:rPr sz="2400" b="1" spc="-30" dirty="0">
                <a:solidFill>
                  <a:srgbClr val="1F2023"/>
                </a:solidFill>
                <a:latin typeface="Times New Roman" panose="02020603050405020304" pitchFamily="18" charset="0"/>
                <a:cs typeface="Times New Roman" panose="02020603050405020304" pitchFamily="18" charset="0"/>
              </a:rPr>
              <a:t>F</a:t>
            </a:r>
            <a:r>
              <a:rPr sz="2400" b="1" spc="-20" dirty="0">
                <a:solidFill>
                  <a:srgbClr val="1F2023"/>
                </a:solidFill>
                <a:latin typeface="Times New Roman" panose="02020603050405020304" pitchFamily="18" charset="0"/>
                <a:cs typeface="Times New Roman" panose="02020603050405020304" pitchFamily="18" charset="0"/>
              </a:rPr>
              <a:t>ac</a:t>
            </a:r>
            <a:r>
              <a:rPr sz="2400" b="1" spc="10" dirty="0">
                <a:solidFill>
                  <a:srgbClr val="1F2023"/>
                </a:solidFill>
                <a:latin typeface="Times New Roman" panose="02020603050405020304" pitchFamily="18" charset="0"/>
                <a:cs typeface="Times New Roman" panose="02020603050405020304" pitchFamily="18" charset="0"/>
              </a:rPr>
              <a:t>e</a:t>
            </a:r>
            <a:r>
              <a:rPr sz="2400" b="1" spc="-25" dirty="0">
                <a:solidFill>
                  <a:srgbClr val="1F2023"/>
                </a:solidFill>
                <a:latin typeface="Times New Roman" panose="02020603050405020304" pitchFamily="18" charset="0"/>
                <a:cs typeface="Times New Roman" panose="02020603050405020304" pitchFamily="18" charset="0"/>
              </a:rPr>
              <a:t> </a:t>
            </a:r>
            <a:r>
              <a:rPr sz="2400" b="1" spc="5" dirty="0">
                <a:solidFill>
                  <a:srgbClr val="1F2023"/>
                </a:solidFill>
                <a:latin typeface="Times New Roman" panose="02020603050405020304" pitchFamily="18" charset="0"/>
                <a:cs typeface="Times New Roman" panose="02020603050405020304" pitchFamily="18" charset="0"/>
              </a:rPr>
              <a:t>D</a:t>
            </a:r>
            <a:r>
              <a:rPr sz="2400" b="1" spc="35" dirty="0">
                <a:solidFill>
                  <a:srgbClr val="1F2023"/>
                </a:solidFill>
                <a:latin typeface="Times New Roman" panose="02020603050405020304" pitchFamily="18" charset="0"/>
                <a:cs typeface="Times New Roman" panose="02020603050405020304" pitchFamily="18" charset="0"/>
              </a:rPr>
              <a:t>e</a:t>
            </a:r>
            <a:r>
              <a:rPr sz="2400" b="1" spc="-25" dirty="0">
                <a:solidFill>
                  <a:srgbClr val="1F2023"/>
                </a:solidFill>
                <a:latin typeface="Times New Roman" panose="02020603050405020304" pitchFamily="18" charset="0"/>
                <a:cs typeface="Times New Roman" panose="02020603050405020304" pitchFamily="18" charset="0"/>
              </a:rPr>
              <a:t>t</a:t>
            </a:r>
            <a:r>
              <a:rPr sz="2400" b="1" spc="35" dirty="0">
                <a:solidFill>
                  <a:srgbClr val="1F2023"/>
                </a:solidFill>
                <a:latin typeface="Times New Roman" panose="02020603050405020304" pitchFamily="18" charset="0"/>
                <a:cs typeface="Times New Roman" panose="02020603050405020304" pitchFamily="18" charset="0"/>
              </a:rPr>
              <a:t>e</a:t>
            </a:r>
            <a:r>
              <a:rPr sz="2400" b="1" spc="-20" dirty="0">
                <a:solidFill>
                  <a:srgbClr val="1F2023"/>
                </a:solidFill>
                <a:latin typeface="Times New Roman" panose="02020603050405020304" pitchFamily="18" charset="0"/>
                <a:cs typeface="Times New Roman" panose="02020603050405020304" pitchFamily="18" charset="0"/>
              </a:rPr>
              <a:t>c</a:t>
            </a:r>
            <a:r>
              <a:rPr sz="2400" b="1" spc="-25" dirty="0">
                <a:solidFill>
                  <a:srgbClr val="1F2023"/>
                </a:solidFill>
                <a:latin typeface="Times New Roman" panose="02020603050405020304" pitchFamily="18" charset="0"/>
                <a:cs typeface="Times New Roman" panose="02020603050405020304" pitchFamily="18" charset="0"/>
              </a:rPr>
              <a:t>t</a:t>
            </a:r>
            <a:r>
              <a:rPr sz="2400" b="1" spc="30" dirty="0">
                <a:solidFill>
                  <a:srgbClr val="1F2023"/>
                </a:solidFill>
                <a:latin typeface="Times New Roman" panose="02020603050405020304" pitchFamily="18" charset="0"/>
                <a:cs typeface="Times New Roman" panose="02020603050405020304" pitchFamily="18" charset="0"/>
              </a:rPr>
              <a:t>i</a:t>
            </a:r>
            <a:r>
              <a:rPr sz="2400" b="1" spc="45" dirty="0">
                <a:solidFill>
                  <a:srgbClr val="1F2023"/>
                </a:solidFill>
                <a:latin typeface="Times New Roman" panose="02020603050405020304" pitchFamily="18" charset="0"/>
                <a:cs typeface="Times New Roman" panose="02020603050405020304" pitchFamily="18" charset="0"/>
              </a:rPr>
              <a:t>o</a:t>
            </a:r>
            <a:r>
              <a:rPr sz="2400" b="1" spc="10" dirty="0">
                <a:solidFill>
                  <a:srgbClr val="1F2023"/>
                </a:solidFill>
                <a:latin typeface="Times New Roman" panose="02020603050405020304" pitchFamily="18" charset="0"/>
                <a:cs typeface="Times New Roman" panose="02020603050405020304" pitchFamily="18" charset="0"/>
              </a:rPr>
              <a:t>n</a:t>
            </a:r>
            <a:r>
              <a:rPr sz="2400" b="1" spc="-165" dirty="0">
                <a:solidFill>
                  <a:srgbClr val="1F2023"/>
                </a:solidFill>
                <a:latin typeface="Times New Roman" panose="02020603050405020304" pitchFamily="18" charset="0"/>
                <a:cs typeface="Times New Roman" panose="02020603050405020304" pitchFamily="18" charset="0"/>
              </a:rPr>
              <a:t> </a:t>
            </a:r>
            <a:r>
              <a:rPr sz="2400" b="1" spc="-20" dirty="0">
                <a:solidFill>
                  <a:srgbClr val="1F2023"/>
                </a:solidFill>
                <a:latin typeface="Times New Roman" panose="02020603050405020304" pitchFamily="18" charset="0"/>
                <a:cs typeface="Times New Roman" panose="02020603050405020304" pitchFamily="18" charset="0"/>
              </a:rPr>
              <a:t>a</a:t>
            </a:r>
            <a:r>
              <a:rPr sz="2400" b="1" spc="-30" dirty="0">
                <a:solidFill>
                  <a:srgbClr val="1F2023"/>
                </a:solidFill>
                <a:latin typeface="Times New Roman" panose="02020603050405020304" pitchFamily="18" charset="0"/>
                <a:cs typeface="Times New Roman" panose="02020603050405020304" pitchFamily="18" charset="0"/>
              </a:rPr>
              <a:t>n</a:t>
            </a:r>
            <a:r>
              <a:rPr sz="2400" b="1" spc="10" dirty="0">
                <a:solidFill>
                  <a:srgbClr val="1F2023"/>
                </a:solidFill>
                <a:latin typeface="Times New Roman" panose="02020603050405020304" pitchFamily="18" charset="0"/>
                <a:cs typeface="Times New Roman" panose="02020603050405020304" pitchFamily="18" charset="0"/>
              </a:rPr>
              <a:t>d</a:t>
            </a:r>
            <a:r>
              <a:rPr sz="2400" b="1" spc="-15" dirty="0">
                <a:solidFill>
                  <a:srgbClr val="1F2023"/>
                </a:solidFill>
                <a:latin typeface="Times New Roman" panose="02020603050405020304" pitchFamily="18" charset="0"/>
                <a:cs typeface="Times New Roman" panose="02020603050405020304" pitchFamily="18" charset="0"/>
              </a:rPr>
              <a:t> </a:t>
            </a:r>
            <a:r>
              <a:rPr sz="2400" b="1" spc="-30" dirty="0">
                <a:solidFill>
                  <a:srgbClr val="1F2023"/>
                </a:solidFill>
                <a:latin typeface="Times New Roman" panose="02020603050405020304" pitchFamily="18" charset="0"/>
                <a:cs typeface="Times New Roman" panose="02020603050405020304" pitchFamily="18" charset="0"/>
              </a:rPr>
              <a:t>F</a:t>
            </a:r>
            <a:r>
              <a:rPr sz="2400" b="1" spc="-20" dirty="0">
                <a:solidFill>
                  <a:srgbClr val="1F2023"/>
                </a:solidFill>
                <a:latin typeface="Times New Roman" panose="02020603050405020304" pitchFamily="18" charset="0"/>
                <a:cs typeface="Times New Roman" panose="02020603050405020304" pitchFamily="18" charset="0"/>
              </a:rPr>
              <a:t>ac</a:t>
            </a:r>
            <a:r>
              <a:rPr sz="2400" b="1" spc="30" dirty="0">
                <a:solidFill>
                  <a:srgbClr val="1F2023"/>
                </a:solidFill>
                <a:latin typeface="Times New Roman" panose="02020603050405020304" pitchFamily="18" charset="0"/>
                <a:cs typeface="Times New Roman" panose="02020603050405020304" pitchFamily="18" charset="0"/>
              </a:rPr>
              <a:t>i</a:t>
            </a:r>
            <a:r>
              <a:rPr sz="2400" b="1" spc="-20" dirty="0">
                <a:solidFill>
                  <a:srgbClr val="1F2023"/>
                </a:solidFill>
                <a:latin typeface="Times New Roman" panose="02020603050405020304" pitchFamily="18" charset="0"/>
                <a:cs typeface="Times New Roman" panose="02020603050405020304" pitchFamily="18" charset="0"/>
              </a:rPr>
              <a:t>a</a:t>
            </a:r>
            <a:r>
              <a:rPr sz="2400" b="1" spc="5" dirty="0">
                <a:solidFill>
                  <a:srgbClr val="1F2023"/>
                </a:solidFill>
                <a:latin typeface="Times New Roman" panose="02020603050405020304" pitchFamily="18" charset="0"/>
                <a:cs typeface="Times New Roman" panose="02020603050405020304" pitchFamily="18" charset="0"/>
              </a:rPr>
              <a:t>l</a:t>
            </a:r>
            <a:r>
              <a:rPr sz="2400" b="1" spc="-25" dirty="0">
                <a:solidFill>
                  <a:srgbClr val="1F2023"/>
                </a:solidFill>
                <a:latin typeface="Times New Roman" panose="02020603050405020304" pitchFamily="18" charset="0"/>
                <a:cs typeface="Times New Roman" panose="02020603050405020304" pitchFamily="18" charset="0"/>
              </a:rPr>
              <a:t> </a:t>
            </a:r>
            <a:r>
              <a:rPr sz="2400" b="1" spc="30" dirty="0">
                <a:solidFill>
                  <a:srgbClr val="1F2023"/>
                </a:solidFill>
                <a:latin typeface="Times New Roman" panose="02020603050405020304" pitchFamily="18" charset="0"/>
                <a:cs typeface="Times New Roman" panose="02020603050405020304" pitchFamily="18" charset="0"/>
              </a:rPr>
              <a:t>r</a:t>
            </a:r>
            <a:r>
              <a:rPr sz="2400" b="1" spc="35" dirty="0">
                <a:solidFill>
                  <a:srgbClr val="1F2023"/>
                </a:solidFill>
                <a:latin typeface="Times New Roman" panose="02020603050405020304" pitchFamily="18" charset="0"/>
                <a:cs typeface="Times New Roman" panose="02020603050405020304" pitchFamily="18" charset="0"/>
              </a:rPr>
              <a:t>e</a:t>
            </a:r>
            <a:r>
              <a:rPr sz="2400" b="1" spc="-20" dirty="0">
                <a:solidFill>
                  <a:srgbClr val="1F2023"/>
                </a:solidFill>
                <a:latin typeface="Times New Roman" panose="02020603050405020304" pitchFamily="18" charset="0"/>
                <a:cs typeface="Times New Roman" panose="02020603050405020304" pitchFamily="18" charset="0"/>
              </a:rPr>
              <a:t>c</a:t>
            </a:r>
            <a:r>
              <a:rPr sz="2400" b="1" spc="45" dirty="0">
                <a:solidFill>
                  <a:srgbClr val="1F2023"/>
                </a:solidFill>
                <a:latin typeface="Times New Roman" panose="02020603050405020304" pitchFamily="18" charset="0"/>
                <a:cs typeface="Times New Roman" panose="02020603050405020304" pitchFamily="18" charset="0"/>
              </a:rPr>
              <a:t>o</a:t>
            </a:r>
            <a:r>
              <a:rPr sz="2400" b="1" spc="15" dirty="0">
                <a:solidFill>
                  <a:srgbClr val="1F2023"/>
                </a:solidFill>
                <a:latin typeface="Times New Roman" panose="02020603050405020304" pitchFamily="18" charset="0"/>
                <a:cs typeface="Times New Roman" panose="02020603050405020304" pitchFamily="18" charset="0"/>
              </a:rPr>
              <a:t>g</a:t>
            </a:r>
            <a:r>
              <a:rPr sz="2400" b="1" spc="-30" dirty="0">
                <a:solidFill>
                  <a:srgbClr val="1F2023"/>
                </a:solidFill>
                <a:latin typeface="Times New Roman" panose="02020603050405020304" pitchFamily="18" charset="0"/>
                <a:cs typeface="Times New Roman" panose="02020603050405020304" pitchFamily="18" charset="0"/>
              </a:rPr>
              <a:t>n</a:t>
            </a:r>
            <a:r>
              <a:rPr sz="2400" b="1" spc="-20" dirty="0">
                <a:solidFill>
                  <a:srgbClr val="1F2023"/>
                </a:solidFill>
                <a:latin typeface="Times New Roman" panose="02020603050405020304" pitchFamily="18" charset="0"/>
                <a:cs typeface="Times New Roman" panose="02020603050405020304" pitchFamily="18" charset="0"/>
              </a:rPr>
              <a:t>a</a:t>
            </a:r>
            <a:r>
              <a:rPr sz="2400" b="1" spc="-25" dirty="0">
                <a:solidFill>
                  <a:srgbClr val="1F2023"/>
                </a:solidFill>
                <a:latin typeface="Times New Roman" panose="02020603050405020304" pitchFamily="18" charset="0"/>
                <a:cs typeface="Times New Roman" panose="02020603050405020304" pitchFamily="18" charset="0"/>
              </a:rPr>
              <a:t>t</a:t>
            </a:r>
            <a:r>
              <a:rPr sz="2400" b="1" spc="30" dirty="0">
                <a:solidFill>
                  <a:srgbClr val="1F2023"/>
                </a:solidFill>
                <a:latin typeface="Times New Roman" panose="02020603050405020304" pitchFamily="18" charset="0"/>
                <a:cs typeface="Times New Roman" panose="02020603050405020304" pitchFamily="18" charset="0"/>
              </a:rPr>
              <a:t>i</a:t>
            </a:r>
            <a:r>
              <a:rPr sz="2400" b="1" spc="45" dirty="0">
                <a:solidFill>
                  <a:srgbClr val="1F2023"/>
                </a:solidFill>
                <a:latin typeface="Times New Roman" panose="02020603050405020304" pitchFamily="18" charset="0"/>
                <a:cs typeface="Times New Roman" panose="02020603050405020304" pitchFamily="18" charset="0"/>
              </a:rPr>
              <a:t>o</a:t>
            </a:r>
            <a:r>
              <a:rPr sz="2400" b="1" spc="10" dirty="0">
                <a:solidFill>
                  <a:srgbClr val="1F2023"/>
                </a:solidFill>
                <a:latin typeface="Times New Roman" panose="02020603050405020304" pitchFamily="18" charset="0"/>
                <a:cs typeface="Times New Roman" panose="02020603050405020304" pitchFamily="18" charset="0"/>
              </a:rPr>
              <a:t>n</a:t>
            </a:r>
            <a:r>
              <a:rPr sz="2400" b="1" spc="5" dirty="0">
                <a:solidFill>
                  <a:srgbClr val="1F2023"/>
                </a:solidFill>
                <a:latin typeface="Times New Roman" panose="02020603050405020304" pitchFamily="18" charset="0"/>
                <a:cs typeface="Times New Roman" panose="02020603050405020304" pitchFamily="18" charset="0"/>
              </a:rPr>
              <a:t> </a:t>
            </a:r>
            <a:r>
              <a:rPr sz="2400" b="1" spc="-30" dirty="0">
                <a:solidFill>
                  <a:srgbClr val="1F2023"/>
                </a:solidFill>
                <a:latin typeface="Times New Roman" panose="02020603050405020304" pitchFamily="18" charset="0"/>
                <a:cs typeface="Times New Roman" panose="02020603050405020304" pitchFamily="18" charset="0"/>
              </a:rPr>
              <a:t>F</a:t>
            </a:r>
            <a:r>
              <a:rPr sz="2400" b="1" spc="35" dirty="0">
                <a:solidFill>
                  <a:srgbClr val="1F2023"/>
                </a:solidFill>
                <a:latin typeface="Times New Roman" panose="02020603050405020304" pitchFamily="18" charset="0"/>
                <a:cs typeface="Times New Roman" panose="02020603050405020304" pitchFamily="18" charset="0"/>
              </a:rPr>
              <a:t>e</a:t>
            </a:r>
            <a:r>
              <a:rPr sz="2400" b="1" spc="-20" dirty="0">
                <a:solidFill>
                  <a:srgbClr val="1F2023"/>
                </a:solidFill>
                <a:latin typeface="Times New Roman" panose="02020603050405020304" pitchFamily="18" charset="0"/>
                <a:cs typeface="Times New Roman" panose="02020603050405020304" pitchFamily="18" charset="0"/>
              </a:rPr>
              <a:t>a</a:t>
            </a:r>
            <a:r>
              <a:rPr sz="2400" b="1" spc="-25" dirty="0">
                <a:solidFill>
                  <a:srgbClr val="1F2023"/>
                </a:solidFill>
                <a:latin typeface="Times New Roman" panose="02020603050405020304" pitchFamily="18" charset="0"/>
                <a:cs typeface="Times New Roman" panose="02020603050405020304" pitchFamily="18" charset="0"/>
              </a:rPr>
              <a:t>t</a:t>
            </a:r>
            <a:r>
              <a:rPr sz="2400" b="1" spc="-30" dirty="0">
                <a:solidFill>
                  <a:srgbClr val="1F2023"/>
                </a:solidFill>
                <a:latin typeface="Times New Roman" panose="02020603050405020304" pitchFamily="18" charset="0"/>
                <a:cs typeface="Times New Roman" panose="02020603050405020304" pitchFamily="18" charset="0"/>
              </a:rPr>
              <a:t>u</a:t>
            </a:r>
            <a:r>
              <a:rPr sz="2400" b="1" spc="30" dirty="0">
                <a:solidFill>
                  <a:srgbClr val="1F2023"/>
                </a:solidFill>
                <a:latin typeface="Times New Roman" panose="02020603050405020304" pitchFamily="18" charset="0"/>
                <a:cs typeface="Times New Roman" panose="02020603050405020304" pitchFamily="18" charset="0"/>
              </a:rPr>
              <a:t>r</a:t>
            </a:r>
            <a:r>
              <a:rPr sz="2400" b="1" spc="35" dirty="0">
                <a:solidFill>
                  <a:srgbClr val="1F2023"/>
                </a:solidFill>
                <a:latin typeface="Times New Roman" panose="02020603050405020304" pitchFamily="18" charset="0"/>
                <a:cs typeface="Times New Roman" panose="02020603050405020304" pitchFamily="18" charset="0"/>
              </a:rPr>
              <a:t>e</a:t>
            </a:r>
            <a:r>
              <a:rPr sz="2400" b="1" spc="15" dirty="0">
                <a:solidFill>
                  <a:srgbClr val="1F2023"/>
                </a:solidFill>
                <a:latin typeface="Times New Roman" panose="02020603050405020304" pitchFamily="18" charset="0"/>
                <a:cs typeface="Times New Roman" panose="02020603050405020304" pitchFamily="18" charset="0"/>
              </a:rPr>
              <a:t>s</a:t>
            </a:r>
            <a:r>
              <a:rPr sz="2400" b="1" spc="5" dirty="0">
                <a:solidFill>
                  <a:srgbClr val="1F2023"/>
                </a:solidFill>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6157912" y="701676"/>
            <a:ext cx="6156325" cy="866775"/>
          </a:xfrm>
          <a:prstGeom prst="rect">
            <a:avLst/>
          </a:prstGeom>
          <a:blipFill>
            <a:blip r:embed="rId3" cstate="print"/>
            <a:stretch>
              <a:fillRect/>
            </a:stretch>
          </a:blipFill>
        </p:spPr>
        <p:txBody>
          <a:bodyPr wrap="square" lIns="0" tIns="0" rIns="0" bIns="0" rtlCol="0"/>
          <a:lstStyle/>
          <a:p>
            <a:r>
              <a:rPr lang="en-IN" sz="2400" b="1" dirty="0"/>
              <a:t>      </a:t>
            </a:r>
            <a:r>
              <a:rPr lang="en-IN" sz="2400" b="1" dirty="0" smtClean="0">
                <a:solidFill>
                  <a:schemeClr val="accent2">
                    <a:lumMod val="75000"/>
                  </a:schemeClr>
                </a:solidFill>
                <a:latin typeface="Times New Roman" panose="02020603050405020304" pitchFamily="18" charset="0"/>
                <a:cs typeface="Times New Roman" panose="02020603050405020304" pitchFamily="18" charset="0"/>
              </a:rPr>
              <a:t>CONCLUSION  </a:t>
            </a:r>
            <a:r>
              <a:rPr lang="en-IN" sz="2400" b="1" dirty="0">
                <a:solidFill>
                  <a:schemeClr val="accent2">
                    <a:lumMod val="75000"/>
                  </a:schemeClr>
                </a:solidFill>
                <a:latin typeface="Times New Roman" panose="02020603050405020304" pitchFamily="18" charset="0"/>
                <a:cs typeface="Times New Roman" panose="02020603050405020304" pitchFamily="18" charset="0"/>
              </a:rPr>
              <a:t>AND FUTURE SCOPE</a:t>
            </a:r>
          </a:p>
        </p:txBody>
      </p:sp>
      <p:sp>
        <p:nvSpPr>
          <p:cNvPr id="2" name="Rectangle 1"/>
          <p:cNvSpPr/>
          <p:nvPr/>
        </p:nvSpPr>
        <p:spPr>
          <a:xfrm>
            <a:off x="519112" y="1568451"/>
            <a:ext cx="18211800" cy="2737929"/>
          </a:xfrm>
          <a:prstGeom prst="rect">
            <a:avLst/>
          </a:prstGeom>
        </p:spPr>
        <p:txBody>
          <a:bodyPr wrap="square">
            <a:spAutoFit/>
          </a:bodyPr>
          <a:lstStyle/>
          <a:p>
            <a:pPr marL="139700" marR="205105" algn="just">
              <a:lnSpc>
                <a:spcPct val="107000"/>
              </a:lnSpc>
              <a:spcBef>
                <a:spcPts val="960"/>
              </a:spcBef>
              <a:spcAft>
                <a:spcPts val="0"/>
              </a:spcAft>
            </a:pPr>
            <a:r>
              <a:rPr lang="en-US" sz="2800" dirty="0">
                <a:latin typeface="Times New Roman" panose="02020603050405020304" pitchFamily="18" charset="0"/>
                <a:ea typeface="Times New Roman" panose="02020603050405020304" pitchFamily="18" charset="0"/>
              </a:rPr>
              <a:t>This AI will help to work more easily on through your voice command and further with some upgradations it’s further used for securing data and its capable of doing complex calculation at instant</a:t>
            </a:r>
          </a:p>
          <a:p>
            <a:r>
              <a:rPr lang="en-US" sz="2800" dirty="0">
                <a:latin typeface="Times New Roman" panose="02020603050405020304" pitchFamily="18" charset="0"/>
                <a:ea typeface="Times New Roman" panose="02020603050405020304" pitchFamily="18" charset="0"/>
              </a:rPr>
              <a:t>Advanced security features. In this, the voice authentication technology can be implemented for more security. More advancement is possible like operating on various tones or accents from different regions that mean it should be able to perform operations on various voice tones and accents.</a:t>
            </a:r>
            <a:r>
              <a:rPr lang="en-US" sz="2800" spc="-6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Further</a:t>
            </a:r>
            <a:r>
              <a:rPr lang="en-US" sz="2800" spc="-8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modifications</a:t>
            </a:r>
            <a:r>
              <a:rPr lang="en-US" sz="2800" spc="-60"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are</a:t>
            </a:r>
            <a:r>
              <a:rPr lang="en-US" sz="2800" spc="-90"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possible</a:t>
            </a:r>
            <a:r>
              <a:rPr lang="en-US" sz="2800" spc="-80"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like</a:t>
            </a:r>
            <a:r>
              <a:rPr lang="en-US" sz="2800" spc="-7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learning</a:t>
            </a:r>
            <a:r>
              <a:rPr lang="en-US" sz="2800" spc="-6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the</a:t>
            </a:r>
            <a:r>
              <a:rPr lang="en-US" sz="2800" spc="-70"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answer</a:t>
            </a:r>
            <a:r>
              <a:rPr lang="en-US" sz="2800" spc="-8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of</a:t>
            </a:r>
            <a:r>
              <a:rPr lang="en-US" sz="2800" spc="-6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questions</a:t>
            </a:r>
            <a:r>
              <a:rPr lang="en-US" sz="2800" spc="-6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that</a:t>
            </a:r>
            <a:r>
              <a:rPr lang="en-US" sz="2800" spc="-6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are</a:t>
            </a:r>
            <a:r>
              <a:rPr lang="en-US" sz="2800" spc="-90"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not</a:t>
            </a:r>
            <a:r>
              <a:rPr lang="en-US" sz="2800" spc="-6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known by the voice assistant and replying whenever next time the same question is put up by the</a:t>
            </a:r>
            <a:r>
              <a:rPr lang="en-US" sz="2800" spc="-70"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user</a:t>
            </a: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4112" y="973727"/>
            <a:ext cx="15524881" cy="947148"/>
          </a:xfrm>
        </p:spPr>
        <p:txBody>
          <a:bodyPr>
            <a:normAutofit/>
          </a:bodyPr>
          <a:lstStyle/>
          <a:p>
            <a:r>
              <a:rPr lang="en-US" sz="3100" b="1" dirty="0" smtClean="0">
                <a:latin typeface="Times New Roman" panose="02020603050405020304" pitchFamily="18" charset="0"/>
                <a:cs typeface="Times New Roman" panose="02020603050405020304" pitchFamily="18" charset="0"/>
              </a:rPr>
              <a:t>Outcomes</a:t>
            </a:r>
            <a:endParaRPr lang="en-US" sz="31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47911" y="1539875"/>
            <a:ext cx="16673514" cy="3200400"/>
          </a:xfrm>
        </p:spPr>
        <p:txBody>
          <a:bodyPr/>
          <a:lstStyle/>
          <a:p>
            <a:pPr marL="0" indent="0">
              <a:buNone/>
            </a:pPr>
            <a:r>
              <a:rPr lang="en-US" dirty="0">
                <a:latin typeface="Times New Roman" panose="02020603050405020304" pitchFamily="18" charset="0"/>
                <a:cs typeface="Times New Roman" panose="02020603050405020304" pitchFamily="18" charset="0"/>
              </a:rPr>
              <a:t>This project is frequently enhanced by including voice commands with Google is a search engine. Improved speech recognition, allowing the user to comprehend what is being spoken may obtain prompt output and applications such as locking or unlocking the computer based on the user's requests The major goal of our Smart Assistant Veronica is to improve User Interference with the user</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Step1</a:t>
            </a:r>
            <a:r>
              <a:rPr lang="en-US" dirty="0">
                <a:latin typeface="Times New Roman" panose="02020603050405020304" pitchFamily="18" charset="0"/>
                <a:cs typeface="Times New Roman" panose="02020603050405020304" pitchFamily="18" charset="0"/>
              </a:rPr>
              <a:t>. Installing the modules that are requires to the system to perform functionalities and then using speech recognition and by importing other modules one can makes the assistant </a:t>
            </a:r>
            <a:r>
              <a:rPr lang="en-US" dirty="0" smtClean="0">
                <a:latin typeface="Times New Roman" panose="02020603050405020304" pitchFamily="18" charset="0"/>
                <a:cs typeface="Times New Roman" panose="02020603050405020304" pitchFamily="18" charset="0"/>
              </a:rPr>
              <a:t>functional</a:t>
            </a:r>
            <a:r>
              <a:rPr lang="en-US" dirty="0">
                <a:latin typeface="Times New Roman" panose="02020603050405020304" pitchFamily="18" charset="0"/>
                <a:cs typeface="Times New Roman" panose="02020603050405020304" pitchFamily="18" charset="0"/>
              </a:rPr>
              <a:t> </a:t>
            </a:r>
          </a:p>
          <a:p>
            <a:pPr marL="0" indent="0">
              <a:buNone/>
            </a:pPr>
            <a:endParaRPr lang="en-US" dirty="0"/>
          </a:p>
        </p:txBody>
      </p:sp>
      <p:pic>
        <p:nvPicPr>
          <p:cNvPr id="4" name="Picture 3"/>
          <p:cNvPicPr/>
          <p:nvPr/>
        </p:nvPicPr>
        <p:blipFill>
          <a:blip r:embed="rId2"/>
          <a:stretch>
            <a:fillRect/>
          </a:stretch>
        </p:blipFill>
        <p:spPr>
          <a:xfrm>
            <a:off x="4633912" y="4435475"/>
            <a:ext cx="9753600" cy="5638800"/>
          </a:xfrm>
          <a:prstGeom prst="rect">
            <a:avLst/>
          </a:prstGeom>
        </p:spPr>
      </p:pic>
      <p:sp>
        <p:nvSpPr>
          <p:cNvPr id="5" name="Rectangle 4"/>
          <p:cNvSpPr/>
          <p:nvPr/>
        </p:nvSpPr>
        <p:spPr>
          <a:xfrm flipH="1">
            <a:off x="6462712" y="10226675"/>
            <a:ext cx="7239000" cy="307777"/>
          </a:xfrm>
          <a:prstGeom prst="rect">
            <a:avLst/>
          </a:prstGeom>
        </p:spPr>
        <p:txBody>
          <a:bodyPr wrap="square">
            <a:spAutoFit/>
          </a:bodyPr>
          <a:lstStyle/>
          <a:p>
            <a:r>
              <a:rPr lang="en-US" sz="1400" i="1" dirty="0">
                <a:latin typeface="Times New Roman" panose="02020603050405020304" pitchFamily="18" charset="0"/>
                <a:cs typeface="Times New Roman" panose="02020603050405020304" pitchFamily="18" charset="0"/>
              </a:rPr>
              <a:t>Figure 4. Installation and import of modules in the Python IDE</a:t>
            </a:r>
          </a:p>
        </p:txBody>
      </p:sp>
    </p:spTree>
    <p:extLst>
      <p:ext uri="{BB962C8B-B14F-4D97-AF65-F5344CB8AC3E}">
        <p14:creationId xmlns:p14="http://schemas.microsoft.com/office/powerpoint/2010/main" val="972712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9129712" y="5654675"/>
            <a:ext cx="8991600" cy="4724400"/>
          </a:xfrm>
          <a:prstGeom prst="rect">
            <a:avLst/>
          </a:prstGeom>
        </p:spPr>
      </p:pic>
      <p:sp>
        <p:nvSpPr>
          <p:cNvPr id="3" name="Rectangle 2"/>
          <p:cNvSpPr/>
          <p:nvPr/>
        </p:nvSpPr>
        <p:spPr>
          <a:xfrm>
            <a:off x="2347912" y="854076"/>
            <a:ext cx="15316200" cy="954107"/>
          </a:xfrm>
          <a:prstGeom prst="rect">
            <a:avLst/>
          </a:prstGeom>
        </p:spPr>
        <p:txBody>
          <a:bodyPr wrap="square">
            <a:spAutoFit/>
          </a:bodyPr>
          <a:lstStyle/>
          <a:p>
            <a:r>
              <a:rPr lang="en-US" sz="2800" b="1" dirty="0">
                <a:latin typeface="Times New Roman" panose="02020603050405020304" pitchFamily="18" charset="0"/>
                <a:ea typeface="Times New Roman" panose="02020603050405020304" pitchFamily="18" charset="0"/>
              </a:rPr>
              <a:t>Step 2.</a:t>
            </a:r>
            <a:r>
              <a:rPr lang="en-US" sz="2800" dirty="0">
                <a:latin typeface="Times New Roman" panose="02020603050405020304" pitchFamily="18" charset="0"/>
                <a:ea typeface="Times New Roman" panose="02020603050405020304" pitchFamily="18" charset="0"/>
              </a:rPr>
              <a:t> Run the programmer and then greet the user according to the time takes the user input and work accordingly to command</a:t>
            </a:r>
            <a:endParaRPr lang="en-US" sz="2800" dirty="0"/>
          </a:p>
        </p:txBody>
      </p:sp>
      <p:pic>
        <p:nvPicPr>
          <p:cNvPr id="4" name="Picture 3"/>
          <p:cNvPicPr/>
          <p:nvPr/>
        </p:nvPicPr>
        <p:blipFill>
          <a:blip r:embed="rId3"/>
          <a:stretch>
            <a:fillRect/>
          </a:stretch>
        </p:blipFill>
        <p:spPr>
          <a:xfrm>
            <a:off x="3262312" y="2225675"/>
            <a:ext cx="8661400" cy="2048976"/>
          </a:xfrm>
          <a:prstGeom prst="rect">
            <a:avLst/>
          </a:prstGeom>
        </p:spPr>
      </p:pic>
      <p:sp>
        <p:nvSpPr>
          <p:cNvPr id="5" name="Rectangle 4"/>
          <p:cNvSpPr/>
          <p:nvPr/>
        </p:nvSpPr>
        <p:spPr>
          <a:xfrm>
            <a:off x="5347333" y="4410852"/>
            <a:ext cx="4491358" cy="369332"/>
          </a:xfrm>
          <a:prstGeom prst="rect">
            <a:avLst/>
          </a:prstGeom>
        </p:spPr>
        <p:txBody>
          <a:bodyPr wrap="none">
            <a:spAutoFit/>
          </a:bodyPr>
          <a:lstStyle/>
          <a:p>
            <a:r>
              <a:rPr lang="en-US" i="1" dirty="0">
                <a:latin typeface="Times New Roman" panose="02020603050405020304" pitchFamily="18" charset="0"/>
                <a:ea typeface="Times New Roman" panose="02020603050405020304" pitchFamily="18" charset="0"/>
              </a:rPr>
              <a:t> Figure 5. Initializing the command of the user</a:t>
            </a:r>
            <a:endParaRPr lang="en-US" dirty="0"/>
          </a:p>
        </p:txBody>
      </p:sp>
      <p:sp>
        <p:nvSpPr>
          <p:cNvPr id="6" name="Rectangle 5"/>
          <p:cNvSpPr/>
          <p:nvPr/>
        </p:nvSpPr>
        <p:spPr>
          <a:xfrm>
            <a:off x="11263312" y="10361196"/>
            <a:ext cx="9509125" cy="677108"/>
          </a:xfrm>
          <a:prstGeom prst="rect">
            <a:avLst/>
          </a:prstGeom>
        </p:spPr>
        <p:txBody>
          <a:bodyPr>
            <a:spAutoFit/>
          </a:bodyPr>
          <a:lstStyle/>
          <a:p>
            <a:pPr>
              <a:tabLst>
                <a:tab pos="1737360" algn="l"/>
              </a:tabLst>
            </a:pPr>
            <a:r>
              <a:rPr lang="en-US" i="1" dirty="0">
                <a:latin typeface="Times New Roman" panose="02020603050405020304" pitchFamily="18" charset="0"/>
                <a:ea typeface="Times New Roman" panose="02020603050405020304" pitchFamily="18" charset="0"/>
              </a:rPr>
              <a:t>Figure 6.Following the user’s command	</a:t>
            </a:r>
            <a:endParaRPr lang="en-US" dirty="0">
              <a:latin typeface="Times New Roman" panose="02020603050405020304" pitchFamily="18" charset="0"/>
              <a:ea typeface="Times New Roman" panose="02020603050405020304" pitchFamily="18" charset="0"/>
            </a:endParaRPr>
          </a:p>
          <a:p>
            <a:pPr>
              <a:tabLst>
                <a:tab pos="1737360" algn="l"/>
              </a:tabLst>
            </a:pPr>
            <a:r>
              <a:rPr lang="en-US" sz="2000" dirty="0">
                <a:latin typeface="Times New Roman" panose="02020603050405020304" pitchFamily="18"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p:txBody>
      </p:sp>
      <p:sp>
        <p:nvSpPr>
          <p:cNvPr id="7" name="Rectangle 6"/>
          <p:cNvSpPr/>
          <p:nvPr/>
        </p:nvSpPr>
        <p:spPr>
          <a:xfrm>
            <a:off x="2043112" y="4995446"/>
            <a:ext cx="13792200" cy="954107"/>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Step 3.     </a:t>
            </a:r>
            <a:r>
              <a:rPr lang="en-US" sz="2800" dirty="0">
                <a:latin typeface="Times New Roman" panose="02020603050405020304" pitchFamily="18" charset="0"/>
                <a:cs typeface="Times New Roman" panose="02020603050405020304" pitchFamily="18" charset="0"/>
              </a:rPr>
              <a:t>The system will follow the command of the user and works accordingly to it.</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27000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5312" y="4359275"/>
            <a:ext cx="13903624" cy="1998426"/>
          </a:xfrm>
        </p:spPr>
        <p:txBody>
          <a:bodyPr>
            <a:normAutofit/>
          </a:bodyPr>
          <a:lstStyle/>
          <a:p>
            <a:r>
              <a:rPr lang="en-US" sz="1150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THANK YOU</a:t>
            </a:r>
            <a:endParaRPr lang="en-US" sz="115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928567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40</TotalTime>
  <Words>1222</Words>
  <Application>Microsoft Office PowerPoint</Application>
  <PresentationFormat>Custom</PresentationFormat>
  <Paragraphs>76</Paragraphs>
  <Slides>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SimSun</vt:lpstr>
      <vt:lpstr>Arial</vt:lpstr>
      <vt:lpstr>Calibri</vt:lpstr>
      <vt:lpstr>Century Gothic</vt:lpstr>
      <vt:lpstr>Times New Roman</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Outcomes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sayon chakraborty</cp:lastModifiedBy>
  <cp:revision>12</cp:revision>
  <dcterms:created xsi:type="dcterms:W3CDTF">2021-02-23T05:32:00Z</dcterms:created>
  <dcterms:modified xsi:type="dcterms:W3CDTF">2022-01-31T13:38:36Z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2021-02-23T11:00:00Z</vt:filetime>
  </property>
  <property fmtid="{D5CDD505-2E9C-101B-9397-08002B2CF9AE}" pid="3" name="LastSaved">
    <vt:filetime>2021-02-23T11:00:00Z</vt:filetime>
  </property>
  <property fmtid="{D5CDD505-2E9C-101B-9397-08002B2CF9AE}" pid="4" name="KSOProductBuildVer">
    <vt:lpwstr>1033-11.2.0.10101</vt:lpwstr>
  </property>
</Properties>
</file>