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E63BD-0A22-4633-9FAE-2B31A0B8609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0D2C-0B08-4ADB-893C-B5B1F49A7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9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GPS DETECTION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0D2C-0B08-4ADB-893C-B5B1F49A7D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0D2C-0B08-4ADB-893C-B5B1F49A7D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6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6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1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8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3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6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7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9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F4F8EA-8E9C-4BC5-B06D-A0CEBFDFB0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EC79E8-54B3-45B1-9D00-BC6824817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5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A21CC-D54F-CB47-80DC-E7B3D73DDE37}"/>
              </a:ext>
            </a:extLst>
          </p:cNvPr>
          <p:cNvSpPr txBox="1"/>
          <p:nvPr/>
        </p:nvSpPr>
        <p:spPr>
          <a:xfrm>
            <a:off x="1333041" y="1806766"/>
            <a:ext cx="5995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GPS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F7977-80EE-4AE0-0E14-63972419E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60" y="2868258"/>
            <a:ext cx="2081519" cy="2081519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4A1441C2-1E27-3CD3-7F3A-46C0BB64E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8258"/>
            <a:ext cx="8825658" cy="2770542"/>
          </a:xfrm>
        </p:spPr>
        <p:txBody>
          <a:bodyPr/>
          <a:lstStyle/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 ABHINANDANA N HOWLE</a:t>
            </a:r>
          </a:p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SRN:PES2UG22EC005</a:t>
            </a:r>
          </a:p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NAME:KEERTHIKA</a:t>
            </a:r>
          </a:p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SRN:PES2UG22EC066</a:t>
            </a:r>
          </a:p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NAME:SANJAY</a:t>
            </a:r>
          </a:p>
          <a:p>
            <a:pPr lvl="1" algn="l"/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SRN:PES2UG22EC116</a:t>
            </a:r>
          </a:p>
          <a:p>
            <a:pPr lvl="1" algn="l"/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5B6-5EC1-9998-E5EC-9A2429A8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GPS?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3F107F-CA35-3D53-C248-C5D13EEA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GPS</a:t>
            </a:r>
            <a:r>
              <a:rPr lang="en-US" dirty="0"/>
              <a:t> (Global Positioning System) is a satellite-based navigation system that provides location, velocity, and time information to users anywhere on Earth.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GPS is used in:</a:t>
            </a:r>
          </a:p>
          <a:p>
            <a:pPr marL="0" indent="0">
              <a:buNone/>
            </a:pPr>
            <a:r>
              <a:rPr lang="en-US" dirty="0"/>
              <a:t>1)Satellites</a:t>
            </a:r>
          </a:p>
          <a:p>
            <a:pPr marL="0" indent="0">
              <a:buNone/>
            </a:pPr>
            <a:r>
              <a:rPr lang="en-US" dirty="0"/>
              <a:t>2)Location tracking</a:t>
            </a:r>
          </a:p>
          <a:p>
            <a:pPr marL="0" indent="0">
              <a:buNone/>
            </a:pPr>
            <a:r>
              <a:rPr lang="en-US" dirty="0"/>
              <a:t>3)Mapping</a:t>
            </a:r>
          </a:p>
          <a:p>
            <a:pPr marL="0" indent="0">
              <a:buNone/>
            </a:pPr>
            <a:r>
              <a:rPr lang="en-US" dirty="0"/>
              <a:t>4)Time synchronization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22173-ED8E-CEB5-AF96-61E25FBE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0" y="3429001"/>
            <a:ext cx="5232343" cy="28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7B4DB-06C7-C918-3E34-E6F37BD5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6449"/>
            <a:ext cx="9144000" cy="5383659"/>
          </a:xfrm>
        </p:spPr>
        <p:txBody>
          <a:bodyPr/>
          <a:lstStyle/>
          <a:p>
            <a:pPr algn="l"/>
            <a:r>
              <a:rPr lang="en-IN" dirty="0"/>
              <a:t>Tools used in GPS detection:</a:t>
            </a:r>
          </a:p>
          <a:p>
            <a:pPr algn="l"/>
            <a:r>
              <a:rPr lang="en-IN" dirty="0"/>
              <a:t>1.VirtualRadar Setup</a:t>
            </a:r>
          </a:p>
          <a:p>
            <a:pPr algn="l"/>
            <a:r>
              <a:rPr lang="en-IN" dirty="0"/>
              <a:t>2. GNS 3</a:t>
            </a:r>
          </a:p>
          <a:p>
            <a:pPr algn="l"/>
            <a:r>
              <a:rPr lang="en-IN" dirty="0"/>
              <a:t>3.also detecting GPS in open field using SDR antenna</a:t>
            </a:r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95AE9-D072-BAEF-CB8F-8C463786C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666999"/>
            <a:ext cx="4724400" cy="35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E6239-2071-1376-8DF4-876091DC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1" y="297455"/>
            <a:ext cx="10752461" cy="62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9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A8EF4-1F15-2259-F02F-5179E5E1B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4" y="0"/>
            <a:ext cx="10154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56372-9A6D-EAB7-C61E-6EA1AA653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4300"/>
            <a:ext cx="1136768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8A273-F23B-E680-43BA-BC478A35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7"/>
            <a:ext cx="12192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102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PowerPoint Presentation</vt:lpstr>
      <vt:lpstr>WHAT IS GPS?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ABHINANDANA N HOWLE</dc:creator>
  <cp:lastModifiedBy>ABHINANDANA N HOWLE</cp:lastModifiedBy>
  <cp:revision>1</cp:revision>
  <dcterms:created xsi:type="dcterms:W3CDTF">2024-10-19T05:23:41Z</dcterms:created>
  <dcterms:modified xsi:type="dcterms:W3CDTF">2024-10-19T06:04:53Z</dcterms:modified>
</cp:coreProperties>
</file>