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5e9617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5e9617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5e96171c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5e96171c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5ec17e85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5ec17e85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5ec17e85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5ec17e85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5e96171c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5e96171c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5ec17e85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5ec17e85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5ec17e85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5ec17e85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document/9647979" TargetMode="External"/><Relationship Id="rId4" Type="http://schemas.openxmlformats.org/officeDocument/2006/relationships/hyperlink" Target="https://github.com/abhinandan0y/QC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1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Hybrid Quantum Neural Networks for Remote Sensing Imagery Classification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Abhinandan Yadav &amp; Srikanth Gunturu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075" y="2390988"/>
            <a:ext cx="21050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848225" y="3877975"/>
            <a:ext cx="38889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 the guidance of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Prof. Abhishek Dixit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Assoc Professor - Dept of Electrical Engineering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IIT Delhi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036075" y="4633675"/>
            <a:ext cx="2105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QCML Batch 2024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Explore the usage of Quantum Neural networks in tandem with classic Convolutional Neural Networks (CNN) for Remote sensing imagery classification, resulting in Hybrid Quantum Neural Network. *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80625" y="4742550"/>
            <a:ext cx="7688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the literature - https://ieeexplore.ieee.org/document/9647979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80625" y="4818750"/>
            <a:ext cx="7688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 Based on the literature - https://ieeexplore.ieee.org/document/9647979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50" y="1942225"/>
            <a:ext cx="5717101" cy="26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preparation - EuroSAT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 Neural Network implementation - for baseline performance using CNN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Quantum circuit design - including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entanglement circuit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Bellman circuit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Real amplitudes circuit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Quantum circuit with CNN as a </a:t>
            </a:r>
            <a:r>
              <a:rPr lang="en"/>
              <a:t>hybrid</a:t>
            </a:r>
            <a:r>
              <a:rPr lang="en"/>
              <a:t>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and validation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50" y="1252275"/>
            <a:ext cx="4018951" cy="23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21700" y="175050"/>
            <a:ext cx="1964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75475" y="3867175"/>
            <a:ext cx="49230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169/169 [==============================] - 65s 381ms/step - loss: 2.2502 - accuracy: 0.1667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&gt;&gt;&gt; # Print the validation loss and accuracy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&gt;&gt;&gt; print("Validation Loss:", val_loss)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Validation Loss: 2.250182867050171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&gt;&gt;&gt; print("Validation Accuracy:", val_accuracy)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Validation Accuracy: 0.1666666716337204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43100" y="3564900"/>
            <a:ext cx="29796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ii) Test Results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75475" y="936025"/>
            <a:ext cx="29796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i) Training  Results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598475" y="1017225"/>
            <a:ext cx="29796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i) Training  R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sults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598475" y="633625"/>
            <a:ext cx="3170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b)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Hybrid Quantum Systems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75475" y="633613"/>
            <a:ext cx="22995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On Classical Systems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177200" y="1489800"/>
            <a:ext cx="34764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Epoch 1 Step 300 Loss 2.3077473640441895 Accuracy 0.11503322422504425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</a:rPr>
              <a:t>**Training accuracy over epoch 1: 0.11074074357748032**</a:t>
            </a:r>
            <a:endParaRPr sz="1000">
              <a:solidFill>
                <a:srgbClr val="1F2328"/>
              </a:solidFill>
              <a:highlight>
                <a:srgbClr val="F6F8FA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this study, we applied a neural network model to the task of remote sensing imagery classification and achieved a validation loss of 2.2502 and a validation accuracy of approximately 16.67%. These results indicate that the model's performance is currently suboptimal and that it struggles to accurately classify remote sensing imagery.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we implemented code on Quantum machine we were able to get validation loss of 2.30 and a validation accuracy of approximately 11% which substantially a great point to accomplish in quantum niche and to dwell on.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Future research could explore alternative model architectures, incorporate additional data sources, or investigate the use of transfer learning or ensemble methods to further enhance the classification accuracy.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Literature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https://ieeexplore.ieee.org/document/9647979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code repo -</a:t>
            </a:r>
            <a:r>
              <a:rPr lang="en" u="sng">
                <a:solidFill>
                  <a:schemeClr val="hlink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https://github.com/abhinandan0y/QCML</a:t>
            </a:r>
            <a:r>
              <a:rPr lang="en" u="sng">
                <a:solidFill>
                  <a:schemeClr val="hlink"/>
                </a:solidFill>
              </a:rPr>
              <a:t> </a:t>
            </a:r>
            <a:endParaRPr u="sng">
              <a:solidFill>
                <a:schemeClr val="hlink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t/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