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C92202-CD5A-4DE9-91EA-7BA4182A8A36}" type="doc">
      <dgm:prSet loTypeId="urn:microsoft.com/office/officeart/2005/8/layout/rings+Icon" loCatId="officeonline" qsTypeId="urn:microsoft.com/office/officeart/2005/8/quickstyle/3d1" qsCatId="3D" csTypeId="urn:microsoft.com/office/officeart/2005/8/colors/colorful5" csCatId="colorful" phldr="1"/>
      <dgm:spPr/>
    </dgm:pt>
    <dgm:pt modelId="{9BF139D7-6688-44C5-9EA0-1DC2C892165C}">
      <dgm:prSet phldrT="[Text]"/>
      <dgm:spPr/>
      <dgm:t>
        <a:bodyPr/>
        <a:lstStyle/>
        <a:p>
          <a:r>
            <a:rPr lang="en-US" dirty="0" smtClean="0"/>
            <a:t>Collect log data in real-time  </a:t>
          </a:r>
          <a:endParaRPr lang="en-US" dirty="0"/>
        </a:p>
      </dgm:t>
    </dgm:pt>
    <dgm:pt modelId="{86857430-BD6B-490A-94B0-FDA078AD3C87}" type="parTrans" cxnId="{0C8630FE-1965-4725-89EF-E9FB0C7EF625}">
      <dgm:prSet/>
      <dgm:spPr/>
      <dgm:t>
        <a:bodyPr/>
        <a:lstStyle/>
        <a:p>
          <a:endParaRPr lang="en-US"/>
        </a:p>
      </dgm:t>
    </dgm:pt>
    <dgm:pt modelId="{D327988E-D4E9-4319-B290-C208B37624E9}" type="sibTrans" cxnId="{0C8630FE-1965-4725-89EF-E9FB0C7EF625}">
      <dgm:prSet/>
      <dgm:spPr/>
      <dgm:t>
        <a:bodyPr/>
        <a:lstStyle/>
        <a:p>
          <a:endParaRPr lang="en-US"/>
        </a:p>
      </dgm:t>
    </dgm:pt>
    <dgm:pt modelId="{A620D037-9B04-43C1-B442-19898BD587A7}">
      <dgm:prSet phldrT="[Text]"/>
      <dgm:spPr/>
      <dgm:t>
        <a:bodyPr/>
        <a:lstStyle/>
        <a:p>
          <a:r>
            <a:rPr lang="en-US" dirty="0" smtClean="0"/>
            <a:t>Store all the record for further analysis</a:t>
          </a:r>
          <a:endParaRPr lang="en-US" dirty="0"/>
        </a:p>
      </dgm:t>
    </dgm:pt>
    <dgm:pt modelId="{267CBED0-8F2A-4E4C-A415-DA870A386972}" type="parTrans" cxnId="{34D58519-9ADC-4633-B51A-F190B3D41F96}">
      <dgm:prSet/>
      <dgm:spPr/>
      <dgm:t>
        <a:bodyPr/>
        <a:lstStyle/>
        <a:p>
          <a:endParaRPr lang="en-US"/>
        </a:p>
      </dgm:t>
    </dgm:pt>
    <dgm:pt modelId="{8B0C6186-0CD3-4DED-AA63-3C2FD9961A86}" type="sibTrans" cxnId="{34D58519-9ADC-4633-B51A-F190B3D41F96}">
      <dgm:prSet/>
      <dgm:spPr/>
      <dgm:t>
        <a:bodyPr/>
        <a:lstStyle/>
        <a:p>
          <a:endParaRPr lang="en-US"/>
        </a:p>
      </dgm:t>
    </dgm:pt>
    <dgm:pt modelId="{48DD0C0A-A032-4473-B1A2-B0D10E72D053}">
      <dgm:prSet phldrT="[Text]"/>
      <dgm:spPr/>
      <dgm:t>
        <a:bodyPr/>
        <a:lstStyle/>
        <a:p>
          <a:r>
            <a:rPr lang="en-US" dirty="0" smtClean="0"/>
            <a:t>Process those log in real-time to find the anomaly and </a:t>
          </a:r>
          <a:r>
            <a:rPr lang="en-US" dirty="0" err="1" smtClean="0"/>
            <a:t>DDoS</a:t>
          </a:r>
          <a:r>
            <a:rPr lang="en-US" dirty="0" smtClean="0"/>
            <a:t> attack </a:t>
          </a:r>
          <a:endParaRPr lang="en-US" dirty="0"/>
        </a:p>
      </dgm:t>
    </dgm:pt>
    <dgm:pt modelId="{49625100-01BB-49C4-A9F5-2D1367088C9B}" type="parTrans" cxnId="{FCA6AEAF-111A-4184-A029-1CACB7CF46DD}">
      <dgm:prSet/>
      <dgm:spPr/>
      <dgm:t>
        <a:bodyPr/>
        <a:lstStyle/>
        <a:p>
          <a:endParaRPr lang="en-US"/>
        </a:p>
      </dgm:t>
    </dgm:pt>
    <dgm:pt modelId="{22F55C78-38E5-42A7-A0C9-9A8266ACDC13}" type="sibTrans" cxnId="{FCA6AEAF-111A-4184-A029-1CACB7CF46DD}">
      <dgm:prSet/>
      <dgm:spPr/>
      <dgm:t>
        <a:bodyPr/>
        <a:lstStyle/>
        <a:p>
          <a:endParaRPr lang="en-US"/>
        </a:p>
      </dgm:t>
    </dgm:pt>
    <dgm:pt modelId="{43908522-6126-48B3-9CAA-66A6CD198B0D}" type="pres">
      <dgm:prSet presAssocID="{DFC92202-CD5A-4DE9-91EA-7BA4182A8A36}" presName="Name0" presStyleCnt="0">
        <dgm:presLayoutVars>
          <dgm:chMax val="7"/>
          <dgm:dir/>
          <dgm:resizeHandles val="exact"/>
        </dgm:presLayoutVars>
      </dgm:prSet>
      <dgm:spPr/>
    </dgm:pt>
    <dgm:pt modelId="{432AE00F-EA84-4158-A7A8-2CB2DF57BADD}" type="pres">
      <dgm:prSet presAssocID="{DFC92202-CD5A-4DE9-91EA-7BA4182A8A3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E369F-92DE-4111-8C40-A29E815B376C}" type="pres">
      <dgm:prSet presAssocID="{DFC92202-CD5A-4DE9-91EA-7BA4182A8A3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7E9C9-0240-48B1-9999-A7027B426670}" type="pres">
      <dgm:prSet presAssocID="{DFC92202-CD5A-4DE9-91EA-7BA4182A8A3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FCBD03-9191-4BCC-9A65-B2E9D7A50CC2}" type="presOf" srcId="{9BF139D7-6688-44C5-9EA0-1DC2C892165C}" destId="{432AE00F-EA84-4158-A7A8-2CB2DF57BADD}" srcOrd="0" destOrd="0" presId="urn:microsoft.com/office/officeart/2005/8/layout/rings+Icon"/>
    <dgm:cxn modelId="{3AC44314-DF30-4D95-9D8E-51244D273A18}" type="presOf" srcId="{48DD0C0A-A032-4473-B1A2-B0D10E72D053}" destId="{4B57E9C9-0240-48B1-9999-A7027B426670}" srcOrd="0" destOrd="0" presId="urn:microsoft.com/office/officeart/2005/8/layout/rings+Icon"/>
    <dgm:cxn modelId="{0C8630FE-1965-4725-89EF-E9FB0C7EF625}" srcId="{DFC92202-CD5A-4DE9-91EA-7BA4182A8A36}" destId="{9BF139D7-6688-44C5-9EA0-1DC2C892165C}" srcOrd="0" destOrd="0" parTransId="{86857430-BD6B-490A-94B0-FDA078AD3C87}" sibTransId="{D327988E-D4E9-4319-B290-C208B37624E9}"/>
    <dgm:cxn modelId="{2DD57DB6-B048-4B18-9D57-16328DAE1B11}" type="presOf" srcId="{DFC92202-CD5A-4DE9-91EA-7BA4182A8A36}" destId="{43908522-6126-48B3-9CAA-66A6CD198B0D}" srcOrd="0" destOrd="0" presId="urn:microsoft.com/office/officeart/2005/8/layout/rings+Icon"/>
    <dgm:cxn modelId="{CB6350B4-DA8D-40C4-AAC4-47A23FF5B4F8}" type="presOf" srcId="{A620D037-9B04-43C1-B442-19898BD587A7}" destId="{B13E369F-92DE-4111-8C40-A29E815B376C}" srcOrd="0" destOrd="0" presId="urn:microsoft.com/office/officeart/2005/8/layout/rings+Icon"/>
    <dgm:cxn modelId="{34D58519-9ADC-4633-B51A-F190B3D41F96}" srcId="{DFC92202-CD5A-4DE9-91EA-7BA4182A8A36}" destId="{A620D037-9B04-43C1-B442-19898BD587A7}" srcOrd="1" destOrd="0" parTransId="{267CBED0-8F2A-4E4C-A415-DA870A386972}" sibTransId="{8B0C6186-0CD3-4DED-AA63-3C2FD9961A86}"/>
    <dgm:cxn modelId="{FCA6AEAF-111A-4184-A029-1CACB7CF46DD}" srcId="{DFC92202-CD5A-4DE9-91EA-7BA4182A8A36}" destId="{48DD0C0A-A032-4473-B1A2-B0D10E72D053}" srcOrd="2" destOrd="0" parTransId="{49625100-01BB-49C4-A9F5-2D1367088C9B}" sibTransId="{22F55C78-38E5-42A7-A0C9-9A8266ACDC13}"/>
    <dgm:cxn modelId="{C174D4C6-699F-4391-8613-DF9C569D7B89}" type="presParOf" srcId="{43908522-6126-48B3-9CAA-66A6CD198B0D}" destId="{432AE00F-EA84-4158-A7A8-2CB2DF57BADD}" srcOrd="0" destOrd="0" presId="urn:microsoft.com/office/officeart/2005/8/layout/rings+Icon"/>
    <dgm:cxn modelId="{3195C9F4-10FC-4906-98FF-4C00B6EFFBD9}" type="presParOf" srcId="{43908522-6126-48B3-9CAA-66A6CD198B0D}" destId="{B13E369F-92DE-4111-8C40-A29E815B376C}" srcOrd="1" destOrd="0" presId="urn:microsoft.com/office/officeart/2005/8/layout/rings+Icon"/>
    <dgm:cxn modelId="{F1D1F7BA-F8D4-44C0-B921-30FCD3C7455C}" type="presParOf" srcId="{43908522-6126-48B3-9CAA-66A6CD198B0D}" destId="{4B57E9C9-0240-48B1-9999-A7027B426670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53A86-589A-402E-99F8-A61B12AE40E9}" type="doc">
      <dgm:prSet loTypeId="urn:microsoft.com/office/officeart/2009/3/layout/RandomtoResultProcess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EF102B-5E39-429E-B08C-CCDB89DE0F75}">
      <dgm:prSet phldrT="[Text]"/>
      <dgm:spPr/>
      <dgm:t>
        <a:bodyPr/>
        <a:lstStyle/>
        <a:p>
          <a:r>
            <a:rPr lang="en-US" dirty="0" smtClean="0"/>
            <a:t>Pre Processing  </a:t>
          </a:r>
          <a:endParaRPr lang="en-US" dirty="0"/>
        </a:p>
      </dgm:t>
    </dgm:pt>
    <dgm:pt modelId="{18924944-04E1-4DBE-84F4-36FFBB600224}" type="parTrans" cxnId="{2276CDE5-E2E9-4834-9D6A-C5610B724CB7}">
      <dgm:prSet/>
      <dgm:spPr/>
      <dgm:t>
        <a:bodyPr/>
        <a:lstStyle/>
        <a:p>
          <a:endParaRPr lang="en-US"/>
        </a:p>
      </dgm:t>
    </dgm:pt>
    <dgm:pt modelId="{1752B573-B23B-4EDF-B69B-6B57C276503D}" type="sibTrans" cxnId="{2276CDE5-E2E9-4834-9D6A-C5610B724CB7}">
      <dgm:prSet/>
      <dgm:spPr/>
      <dgm:t>
        <a:bodyPr/>
        <a:lstStyle/>
        <a:p>
          <a:endParaRPr lang="en-US"/>
        </a:p>
      </dgm:t>
    </dgm:pt>
    <dgm:pt modelId="{7FC3FE1C-4F99-4FEA-A0F7-E86158F83ABE}">
      <dgm:prSet phldrT="[Text]"/>
      <dgm:spPr/>
      <dgm:t>
        <a:bodyPr/>
        <a:lstStyle/>
        <a:p>
          <a:r>
            <a:rPr lang="en-US" dirty="0" smtClean="0"/>
            <a:t>Generate log from Apache server on every hit by client IP address. </a:t>
          </a:r>
          <a:endParaRPr lang="en-US" dirty="0"/>
        </a:p>
      </dgm:t>
    </dgm:pt>
    <dgm:pt modelId="{10E7E70E-DA1F-44AD-92A3-416A5D790810}" type="parTrans" cxnId="{EFA9CCE2-B21E-4520-9F04-12FA3C1CC7ED}">
      <dgm:prSet/>
      <dgm:spPr/>
      <dgm:t>
        <a:bodyPr/>
        <a:lstStyle/>
        <a:p>
          <a:endParaRPr lang="en-US"/>
        </a:p>
      </dgm:t>
    </dgm:pt>
    <dgm:pt modelId="{B38C418E-245F-4C17-83AE-96311A69AB22}" type="sibTrans" cxnId="{EFA9CCE2-B21E-4520-9F04-12FA3C1CC7ED}">
      <dgm:prSet/>
      <dgm:spPr/>
      <dgm:t>
        <a:bodyPr/>
        <a:lstStyle/>
        <a:p>
          <a:endParaRPr lang="en-US"/>
        </a:p>
      </dgm:t>
    </dgm:pt>
    <dgm:pt modelId="{4519DF56-6827-487C-B475-2F7F6334EC35}">
      <dgm:prSet phldrT="[Text]"/>
      <dgm:spPr/>
      <dgm:t>
        <a:bodyPr/>
        <a:lstStyle/>
        <a:p>
          <a:r>
            <a:rPr lang="en-US" dirty="0" smtClean="0"/>
            <a:t>Kafka producer collect that log and push it into the assigned  topic</a:t>
          </a:r>
          <a:endParaRPr lang="en-US" dirty="0"/>
        </a:p>
      </dgm:t>
    </dgm:pt>
    <dgm:pt modelId="{791540AD-1DD8-457E-A3E6-2FC9A2E257B1}" type="parTrans" cxnId="{5323C988-7D66-4095-A062-2DD740658622}">
      <dgm:prSet/>
      <dgm:spPr/>
      <dgm:t>
        <a:bodyPr/>
        <a:lstStyle/>
        <a:p>
          <a:endParaRPr lang="en-US"/>
        </a:p>
      </dgm:t>
    </dgm:pt>
    <dgm:pt modelId="{380E7BFD-5F20-4317-9CD0-2D19807D27F6}" type="sibTrans" cxnId="{5323C988-7D66-4095-A062-2DD740658622}">
      <dgm:prSet/>
      <dgm:spPr/>
      <dgm:t>
        <a:bodyPr/>
        <a:lstStyle/>
        <a:p>
          <a:endParaRPr lang="en-US"/>
        </a:p>
      </dgm:t>
    </dgm:pt>
    <dgm:pt modelId="{189EC143-AEE0-466F-9E78-909CC1A7A69D}">
      <dgm:prSet phldrT="[Text]"/>
      <dgm:spPr/>
      <dgm:t>
        <a:bodyPr/>
        <a:lstStyle/>
        <a:p>
          <a:r>
            <a:rPr lang="en-US" dirty="0" smtClean="0"/>
            <a:t>Processing </a:t>
          </a:r>
          <a:endParaRPr lang="en-US" dirty="0"/>
        </a:p>
      </dgm:t>
    </dgm:pt>
    <dgm:pt modelId="{4E8AD5B5-1A98-4ABB-87F1-47ECF778D5BE}" type="parTrans" cxnId="{61E6A308-2C1D-4233-8140-89CD9C2555D6}">
      <dgm:prSet/>
      <dgm:spPr/>
      <dgm:t>
        <a:bodyPr/>
        <a:lstStyle/>
        <a:p>
          <a:endParaRPr lang="en-US"/>
        </a:p>
      </dgm:t>
    </dgm:pt>
    <dgm:pt modelId="{900529CE-3632-4BED-A5F8-EA200B0C738A}" type="sibTrans" cxnId="{61E6A308-2C1D-4233-8140-89CD9C2555D6}">
      <dgm:prSet/>
      <dgm:spPr/>
      <dgm:t>
        <a:bodyPr/>
        <a:lstStyle/>
        <a:p>
          <a:endParaRPr lang="en-US"/>
        </a:p>
      </dgm:t>
    </dgm:pt>
    <dgm:pt modelId="{2F99F552-AEB4-4606-811D-8C361018D675}">
      <dgm:prSet phldrT="[Text]"/>
      <dgm:spPr/>
      <dgm:t>
        <a:bodyPr/>
        <a:lstStyle/>
        <a:p>
          <a:r>
            <a:rPr lang="en-US" dirty="0" smtClean="0"/>
            <a:t>On processing layer spark collect the log data from Kafka topic on every two min micro batch window.</a:t>
          </a:r>
          <a:endParaRPr lang="en-US" dirty="0"/>
        </a:p>
      </dgm:t>
    </dgm:pt>
    <dgm:pt modelId="{C46FF1C9-CECF-47DB-BAF4-B3E8688D0B67}" type="parTrans" cxnId="{95518E7D-43D9-4DC9-A819-6807ECB9F6DF}">
      <dgm:prSet/>
      <dgm:spPr/>
      <dgm:t>
        <a:bodyPr/>
        <a:lstStyle/>
        <a:p>
          <a:endParaRPr lang="en-US"/>
        </a:p>
      </dgm:t>
    </dgm:pt>
    <dgm:pt modelId="{F9C88EFF-E675-471C-BFCC-A06358342FEF}" type="sibTrans" cxnId="{95518E7D-43D9-4DC9-A819-6807ECB9F6DF}">
      <dgm:prSet/>
      <dgm:spPr/>
      <dgm:t>
        <a:bodyPr/>
        <a:lstStyle/>
        <a:p>
          <a:endParaRPr lang="en-US"/>
        </a:p>
      </dgm:t>
    </dgm:pt>
    <dgm:pt modelId="{A49CD4C5-6867-460F-B5FD-29A9D566D1D1}">
      <dgm:prSet phldrT="[Text]"/>
      <dgm:spPr/>
      <dgm:t>
        <a:bodyPr/>
        <a:lstStyle/>
        <a:p>
          <a:r>
            <a:rPr lang="en-US" dirty="0" smtClean="0"/>
            <a:t>Process the data and check on the IP address, to find maximum hit.</a:t>
          </a:r>
          <a:endParaRPr lang="en-US" dirty="0"/>
        </a:p>
      </dgm:t>
    </dgm:pt>
    <dgm:pt modelId="{0B43AC1B-28EA-42FB-BD08-C87521F09199}" type="parTrans" cxnId="{743E55E9-0E0F-436E-9EDC-7991F7F83684}">
      <dgm:prSet/>
      <dgm:spPr/>
      <dgm:t>
        <a:bodyPr/>
        <a:lstStyle/>
        <a:p>
          <a:endParaRPr lang="en-US"/>
        </a:p>
      </dgm:t>
    </dgm:pt>
    <dgm:pt modelId="{5D2CE14F-1629-418A-BEA3-6DFDCCC6DFFB}" type="sibTrans" cxnId="{743E55E9-0E0F-436E-9EDC-7991F7F83684}">
      <dgm:prSet/>
      <dgm:spPr/>
      <dgm:t>
        <a:bodyPr/>
        <a:lstStyle/>
        <a:p>
          <a:endParaRPr lang="en-US"/>
        </a:p>
      </dgm:t>
    </dgm:pt>
    <dgm:pt modelId="{D2F09D8F-CB02-4260-8A6A-E9219E539BA0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81CFE280-92D6-4FFA-A262-A843E67A913A}" type="parTrans" cxnId="{E0D200A0-32DD-4ED1-9737-8E659CFF1F53}">
      <dgm:prSet/>
      <dgm:spPr/>
      <dgm:t>
        <a:bodyPr/>
        <a:lstStyle/>
        <a:p>
          <a:endParaRPr lang="en-US"/>
        </a:p>
      </dgm:t>
    </dgm:pt>
    <dgm:pt modelId="{F7CC96D1-99F1-45FC-9A12-80714BB679F9}" type="sibTrans" cxnId="{E0D200A0-32DD-4ED1-9737-8E659CFF1F53}">
      <dgm:prSet/>
      <dgm:spPr/>
      <dgm:t>
        <a:bodyPr/>
        <a:lstStyle/>
        <a:p>
          <a:endParaRPr lang="en-US"/>
        </a:p>
      </dgm:t>
    </dgm:pt>
    <dgm:pt modelId="{367807C9-208A-442E-BE08-9C3E072C5B44}">
      <dgm:prSet phldrT="[Text]"/>
      <dgm:spPr/>
      <dgm:t>
        <a:bodyPr/>
        <a:lstStyle/>
        <a:p>
          <a:r>
            <a:rPr lang="en-US" dirty="0" smtClean="0"/>
            <a:t>Once we get the processed data from spark after every 2 min, we store it as a CSV file for further analysis</a:t>
          </a:r>
          <a:endParaRPr lang="en-US" dirty="0"/>
        </a:p>
      </dgm:t>
    </dgm:pt>
    <dgm:pt modelId="{614E58D8-91D5-4275-8B49-7ADAD6F8FA28}" type="parTrans" cxnId="{204FECC4-C33A-498B-9FDC-7F9C578EFF52}">
      <dgm:prSet/>
      <dgm:spPr/>
      <dgm:t>
        <a:bodyPr/>
        <a:lstStyle/>
        <a:p>
          <a:endParaRPr lang="en-US"/>
        </a:p>
      </dgm:t>
    </dgm:pt>
    <dgm:pt modelId="{0DE08B71-8C69-4A4B-B53D-14E88C0D764F}" type="sibTrans" cxnId="{204FECC4-C33A-498B-9FDC-7F9C578EFF52}">
      <dgm:prSet/>
      <dgm:spPr/>
      <dgm:t>
        <a:bodyPr/>
        <a:lstStyle/>
        <a:p>
          <a:endParaRPr lang="en-US"/>
        </a:p>
      </dgm:t>
    </dgm:pt>
    <dgm:pt modelId="{0ED261C5-2BD2-43C7-BE32-AE1CF8BA1727}" type="pres">
      <dgm:prSet presAssocID="{FB653A86-589A-402E-99F8-A61B12AE40E9}" presName="Name0" presStyleCnt="0">
        <dgm:presLayoutVars>
          <dgm:dir/>
          <dgm:animOne val="branch"/>
          <dgm:animLvl val="lvl"/>
        </dgm:presLayoutVars>
      </dgm:prSet>
      <dgm:spPr/>
    </dgm:pt>
    <dgm:pt modelId="{35C452B0-C184-43A4-A4F7-139D7817BCDC}" type="pres">
      <dgm:prSet presAssocID="{E3EF102B-5E39-429E-B08C-CCDB89DE0F75}" presName="chaos" presStyleCnt="0"/>
      <dgm:spPr/>
    </dgm:pt>
    <dgm:pt modelId="{4294EE4D-4D13-4D2A-8B6A-0F25911463B9}" type="pres">
      <dgm:prSet presAssocID="{E3EF102B-5E39-429E-B08C-CCDB89DE0F75}" presName="parTx1" presStyleLbl="revTx" presStyleIdx="0" presStyleCnt="5"/>
      <dgm:spPr/>
    </dgm:pt>
    <dgm:pt modelId="{DAC9C6D8-322D-46F8-BA16-316A4D552D4B}" type="pres">
      <dgm:prSet presAssocID="{E3EF102B-5E39-429E-B08C-CCDB89DE0F75}" presName="desTx1" presStyleLbl="revTx" presStyleIdx="1" presStyleCnt="5">
        <dgm:presLayoutVars>
          <dgm:bulletEnabled val="1"/>
        </dgm:presLayoutVars>
      </dgm:prSet>
      <dgm:spPr/>
    </dgm:pt>
    <dgm:pt modelId="{3CF13BB2-C4D7-4D31-B6ED-0DEEEB9A9638}" type="pres">
      <dgm:prSet presAssocID="{E3EF102B-5E39-429E-B08C-CCDB89DE0F75}" presName="c1" presStyleLbl="node1" presStyleIdx="0" presStyleCnt="19"/>
      <dgm:spPr/>
    </dgm:pt>
    <dgm:pt modelId="{55770452-06FE-427F-8B5B-9143470B77E1}" type="pres">
      <dgm:prSet presAssocID="{E3EF102B-5E39-429E-B08C-CCDB89DE0F75}" presName="c2" presStyleLbl="node1" presStyleIdx="1" presStyleCnt="19"/>
      <dgm:spPr/>
    </dgm:pt>
    <dgm:pt modelId="{D7B1E9AE-1919-4986-9269-0FA84C934366}" type="pres">
      <dgm:prSet presAssocID="{E3EF102B-5E39-429E-B08C-CCDB89DE0F75}" presName="c3" presStyleLbl="node1" presStyleIdx="2" presStyleCnt="19"/>
      <dgm:spPr/>
    </dgm:pt>
    <dgm:pt modelId="{062CCD5A-BB37-4C6D-92FF-B9CFEE3D4609}" type="pres">
      <dgm:prSet presAssocID="{E3EF102B-5E39-429E-B08C-CCDB89DE0F75}" presName="c4" presStyleLbl="node1" presStyleIdx="3" presStyleCnt="19"/>
      <dgm:spPr/>
    </dgm:pt>
    <dgm:pt modelId="{81655E8C-A0D4-4366-818C-DAD37008FB80}" type="pres">
      <dgm:prSet presAssocID="{E3EF102B-5E39-429E-B08C-CCDB89DE0F75}" presName="c5" presStyleLbl="node1" presStyleIdx="4" presStyleCnt="19"/>
      <dgm:spPr/>
    </dgm:pt>
    <dgm:pt modelId="{85A3F415-05D2-4009-B51B-E989D683B6A0}" type="pres">
      <dgm:prSet presAssocID="{E3EF102B-5E39-429E-B08C-CCDB89DE0F75}" presName="c6" presStyleLbl="node1" presStyleIdx="5" presStyleCnt="19"/>
      <dgm:spPr/>
    </dgm:pt>
    <dgm:pt modelId="{3E4C9817-29BD-4827-BB37-0904152762A2}" type="pres">
      <dgm:prSet presAssocID="{E3EF102B-5E39-429E-B08C-CCDB89DE0F75}" presName="c7" presStyleLbl="node1" presStyleIdx="6" presStyleCnt="19"/>
      <dgm:spPr/>
    </dgm:pt>
    <dgm:pt modelId="{105D7701-798A-49EB-80CA-C750FE4DCF72}" type="pres">
      <dgm:prSet presAssocID="{E3EF102B-5E39-429E-B08C-CCDB89DE0F75}" presName="c8" presStyleLbl="node1" presStyleIdx="7" presStyleCnt="19"/>
      <dgm:spPr/>
    </dgm:pt>
    <dgm:pt modelId="{4FA76CB7-D9D5-47A8-A4E5-4F22ADA38A63}" type="pres">
      <dgm:prSet presAssocID="{E3EF102B-5E39-429E-B08C-CCDB89DE0F75}" presName="c9" presStyleLbl="node1" presStyleIdx="8" presStyleCnt="19"/>
      <dgm:spPr/>
    </dgm:pt>
    <dgm:pt modelId="{BA352FDC-3D81-4E2F-8E2D-3E57206B4B94}" type="pres">
      <dgm:prSet presAssocID="{E3EF102B-5E39-429E-B08C-CCDB89DE0F75}" presName="c10" presStyleLbl="node1" presStyleIdx="9" presStyleCnt="19"/>
      <dgm:spPr/>
    </dgm:pt>
    <dgm:pt modelId="{3BF12D09-AF40-428A-8500-7DAA98D206DA}" type="pres">
      <dgm:prSet presAssocID="{E3EF102B-5E39-429E-B08C-CCDB89DE0F75}" presName="c11" presStyleLbl="node1" presStyleIdx="10" presStyleCnt="19"/>
      <dgm:spPr/>
    </dgm:pt>
    <dgm:pt modelId="{5762F112-1CE8-4C9E-9A18-08312E0160B0}" type="pres">
      <dgm:prSet presAssocID="{E3EF102B-5E39-429E-B08C-CCDB89DE0F75}" presName="c12" presStyleLbl="node1" presStyleIdx="11" presStyleCnt="19"/>
      <dgm:spPr/>
    </dgm:pt>
    <dgm:pt modelId="{C90DABF6-E831-4227-9097-D8F64D320D11}" type="pres">
      <dgm:prSet presAssocID="{E3EF102B-5E39-429E-B08C-CCDB89DE0F75}" presName="c13" presStyleLbl="node1" presStyleIdx="12" presStyleCnt="19"/>
      <dgm:spPr/>
    </dgm:pt>
    <dgm:pt modelId="{920EE55F-159C-4809-B0B7-394CBAC03AAD}" type="pres">
      <dgm:prSet presAssocID="{E3EF102B-5E39-429E-B08C-CCDB89DE0F75}" presName="c14" presStyleLbl="node1" presStyleIdx="13" presStyleCnt="19"/>
      <dgm:spPr/>
    </dgm:pt>
    <dgm:pt modelId="{FE2E97E3-EDB7-4609-AD9F-E13B2D3BC5FD}" type="pres">
      <dgm:prSet presAssocID="{E3EF102B-5E39-429E-B08C-CCDB89DE0F75}" presName="c15" presStyleLbl="node1" presStyleIdx="14" presStyleCnt="19"/>
      <dgm:spPr/>
    </dgm:pt>
    <dgm:pt modelId="{BDFDE2F1-F21D-4369-BD17-997F6CD95472}" type="pres">
      <dgm:prSet presAssocID="{E3EF102B-5E39-429E-B08C-CCDB89DE0F75}" presName="c16" presStyleLbl="node1" presStyleIdx="15" presStyleCnt="19"/>
      <dgm:spPr/>
    </dgm:pt>
    <dgm:pt modelId="{0444241F-3AA7-4252-ABBB-FC6E392C2CEB}" type="pres">
      <dgm:prSet presAssocID="{E3EF102B-5E39-429E-B08C-CCDB89DE0F75}" presName="c17" presStyleLbl="node1" presStyleIdx="16" presStyleCnt="19"/>
      <dgm:spPr/>
    </dgm:pt>
    <dgm:pt modelId="{32C28C2A-1E3B-4C79-AEC7-987616651EDF}" type="pres">
      <dgm:prSet presAssocID="{E3EF102B-5E39-429E-B08C-CCDB89DE0F75}" presName="c18" presStyleLbl="node1" presStyleIdx="17" presStyleCnt="19"/>
      <dgm:spPr/>
    </dgm:pt>
    <dgm:pt modelId="{7AF9E3BF-103F-41DA-B161-7612FCC9D422}" type="pres">
      <dgm:prSet presAssocID="{1752B573-B23B-4EDF-B69B-6B57C276503D}" presName="chevronComposite1" presStyleCnt="0"/>
      <dgm:spPr/>
    </dgm:pt>
    <dgm:pt modelId="{A66122A4-1122-4D42-B86B-ABBB9C3C43FD}" type="pres">
      <dgm:prSet presAssocID="{1752B573-B23B-4EDF-B69B-6B57C276503D}" presName="chevron1" presStyleLbl="sibTrans2D1" presStyleIdx="0" presStyleCnt="2"/>
      <dgm:spPr/>
    </dgm:pt>
    <dgm:pt modelId="{B40D2CD8-F262-4F9E-8085-627682B7A0DB}" type="pres">
      <dgm:prSet presAssocID="{1752B573-B23B-4EDF-B69B-6B57C276503D}" presName="spChevron1" presStyleCnt="0"/>
      <dgm:spPr/>
    </dgm:pt>
    <dgm:pt modelId="{04769909-9D74-4EA6-9217-F7CBAEC327E3}" type="pres">
      <dgm:prSet presAssocID="{189EC143-AEE0-466F-9E78-909CC1A7A69D}" presName="middle" presStyleCnt="0"/>
      <dgm:spPr/>
    </dgm:pt>
    <dgm:pt modelId="{41E162F9-0099-4C4C-8742-7E4177D28EC3}" type="pres">
      <dgm:prSet presAssocID="{189EC143-AEE0-466F-9E78-909CC1A7A69D}" presName="parTxMid" presStyleLbl="revTx" presStyleIdx="2" presStyleCnt="5"/>
      <dgm:spPr/>
    </dgm:pt>
    <dgm:pt modelId="{0A6A445E-B16D-4300-AA68-B952ADCBB49F}" type="pres">
      <dgm:prSet presAssocID="{189EC143-AEE0-466F-9E78-909CC1A7A69D}" presName="desTxMi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53B6F-BC4A-45CE-A69C-A35FC3D5E7CE}" type="pres">
      <dgm:prSet presAssocID="{189EC143-AEE0-466F-9E78-909CC1A7A69D}" presName="spMid" presStyleCnt="0"/>
      <dgm:spPr/>
    </dgm:pt>
    <dgm:pt modelId="{AE3D14EB-391E-4C5F-B026-F915689FDA58}" type="pres">
      <dgm:prSet presAssocID="{900529CE-3632-4BED-A5F8-EA200B0C738A}" presName="chevronComposite1" presStyleCnt="0"/>
      <dgm:spPr/>
    </dgm:pt>
    <dgm:pt modelId="{DA3E9DD9-AC00-4CE4-A1BB-1FC4C9501173}" type="pres">
      <dgm:prSet presAssocID="{900529CE-3632-4BED-A5F8-EA200B0C738A}" presName="chevron1" presStyleLbl="sibTrans2D1" presStyleIdx="1" presStyleCnt="2"/>
      <dgm:spPr/>
    </dgm:pt>
    <dgm:pt modelId="{AC84D9EF-60CC-4E96-94F0-47BF3BBB71A2}" type="pres">
      <dgm:prSet presAssocID="{900529CE-3632-4BED-A5F8-EA200B0C738A}" presName="spChevron1" presStyleCnt="0"/>
      <dgm:spPr/>
    </dgm:pt>
    <dgm:pt modelId="{F102EC29-9EA1-4615-9617-D3FC61AEDA54}" type="pres">
      <dgm:prSet presAssocID="{D2F09D8F-CB02-4260-8A6A-E9219E539BA0}" presName="last" presStyleCnt="0"/>
      <dgm:spPr/>
    </dgm:pt>
    <dgm:pt modelId="{C9D7218E-0384-4C42-8EA8-752BDC126551}" type="pres">
      <dgm:prSet presAssocID="{D2F09D8F-CB02-4260-8A6A-E9219E539BA0}" presName="circleTx" presStyleLbl="node1" presStyleIdx="18" presStyleCnt="19"/>
      <dgm:spPr/>
    </dgm:pt>
    <dgm:pt modelId="{F7521AF6-2DB4-49C2-BCB2-113019C9ADCF}" type="pres">
      <dgm:prSet presAssocID="{D2F09D8F-CB02-4260-8A6A-E9219E539BA0}" presName="desTxN" presStyleLbl="revTx" presStyleIdx="4" presStyleCnt="5">
        <dgm:presLayoutVars>
          <dgm:bulletEnabled val="1"/>
        </dgm:presLayoutVars>
      </dgm:prSet>
      <dgm:spPr/>
    </dgm:pt>
    <dgm:pt modelId="{A32CF086-A36A-4E00-BA26-B2C4A7290DBC}" type="pres">
      <dgm:prSet presAssocID="{D2F09D8F-CB02-4260-8A6A-E9219E539BA0}" presName="spN" presStyleCnt="0"/>
      <dgm:spPr/>
    </dgm:pt>
  </dgm:ptLst>
  <dgm:cxnLst>
    <dgm:cxn modelId="{34B00CAA-250A-4E39-8676-E09CC4A464A1}" type="presOf" srcId="{4519DF56-6827-487C-B475-2F7F6334EC35}" destId="{DAC9C6D8-322D-46F8-BA16-316A4D552D4B}" srcOrd="0" destOrd="1" presId="urn:microsoft.com/office/officeart/2009/3/layout/RandomtoResultProcess"/>
    <dgm:cxn modelId="{61E6A308-2C1D-4233-8140-89CD9C2555D6}" srcId="{FB653A86-589A-402E-99F8-A61B12AE40E9}" destId="{189EC143-AEE0-466F-9E78-909CC1A7A69D}" srcOrd="1" destOrd="0" parTransId="{4E8AD5B5-1A98-4ABB-87F1-47ECF778D5BE}" sibTransId="{900529CE-3632-4BED-A5F8-EA200B0C738A}"/>
    <dgm:cxn modelId="{743E55E9-0E0F-436E-9EDC-7991F7F83684}" srcId="{189EC143-AEE0-466F-9E78-909CC1A7A69D}" destId="{A49CD4C5-6867-460F-B5FD-29A9D566D1D1}" srcOrd="1" destOrd="0" parTransId="{0B43AC1B-28EA-42FB-BD08-C87521F09199}" sibTransId="{5D2CE14F-1629-418A-BEA3-6DFDCCC6DFFB}"/>
    <dgm:cxn modelId="{6525F2DF-8868-4739-8AAC-28748E9D9A55}" type="presOf" srcId="{2F99F552-AEB4-4606-811D-8C361018D675}" destId="{0A6A445E-B16D-4300-AA68-B952ADCBB49F}" srcOrd="0" destOrd="0" presId="urn:microsoft.com/office/officeart/2009/3/layout/RandomtoResultProcess"/>
    <dgm:cxn modelId="{3E15F658-E58E-493C-B4AA-FA0925501BE4}" type="presOf" srcId="{189EC143-AEE0-466F-9E78-909CC1A7A69D}" destId="{41E162F9-0099-4C4C-8742-7E4177D28EC3}" srcOrd="0" destOrd="0" presId="urn:microsoft.com/office/officeart/2009/3/layout/RandomtoResultProcess"/>
    <dgm:cxn modelId="{5323C988-7D66-4095-A062-2DD740658622}" srcId="{E3EF102B-5E39-429E-B08C-CCDB89DE0F75}" destId="{4519DF56-6827-487C-B475-2F7F6334EC35}" srcOrd="1" destOrd="0" parTransId="{791540AD-1DD8-457E-A3E6-2FC9A2E257B1}" sibTransId="{380E7BFD-5F20-4317-9CD0-2D19807D27F6}"/>
    <dgm:cxn modelId="{74BEE2B7-F770-4241-8255-93F537F44FE2}" type="presOf" srcId="{367807C9-208A-442E-BE08-9C3E072C5B44}" destId="{F7521AF6-2DB4-49C2-BCB2-113019C9ADCF}" srcOrd="0" destOrd="0" presId="urn:microsoft.com/office/officeart/2009/3/layout/RandomtoResultProcess"/>
    <dgm:cxn modelId="{643F8C29-BF1D-4780-87E7-9ADA6C45AC59}" type="presOf" srcId="{A49CD4C5-6867-460F-B5FD-29A9D566D1D1}" destId="{0A6A445E-B16D-4300-AA68-B952ADCBB49F}" srcOrd="0" destOrd="1" presId="urn:microsoft.com/office/officeart/2009/3/layout/RandomtoResultProcess"/>
    <dgm:cxn modelId="{2276CDE5-E2E9-4834-9D6A-C5610B724CB7}" srcId="{FB653A86-589A-402E-99F8-A61B12AE40E9}" destId="{E3EF102B-5E39-429E-B08C-CCDB89DE0F75}" srcOrd="0" destOrd="0" parTransId="{18924944-04E1-4DBE-84F4-36FFBB600224}" sibTransId="{1752B573-B23B-4EDF-B69B-6B57C276503D}"/>
    <dgm:cxn modelId="{95518E7D-43D9-4DC9-A819-6807ECB9F6DF}" srcId="{189EC143-AEE0-466F-9E78-909CC1A7A69D}" destId="{2F99F552-AEB4-4606-811D-8C361018D675}" srcOrd="0" destOrd="0" parTransId="{C46FF1C9-CECF-47DB-BAF4-B3E8688D0B67}" sibTransId="{F9C88EFF-E675-471C-BFCC-A06358342FEF}"/>
    <dgm:cxn modelId="{2C022F42-E1B2-4484-B63A-ADFD7C9ED885}" type="presOf" srcId="{FB653A86-589A-402E-99F8-A61B12AE40E9}" destId="{0ED261C5-2BD2-43C7-BE32-AE1CF8BA1727}" srcOrd="0" destOrd="0" presId="urn:microsoft.com/office/officeart/2009/3/layout/RandomtoResultProcess"/>
    <dgm:cxn modelId="{FF0EF67E-1B21-4069-8E54-84AD1D31E8CC}" type="presOf" srcId="{D2F09D8F-CB02-4260-8A6A-E9219E539BA0}" destId="{C9D7218E-0384-4C42-8EA8-752BDC126551}" srcOrd="0" destOrd="0" presId="urn:microsoft.com/office/officeart/2009/3/layout/RandomtoResultProcess"/>
    <dgm:cxn modelId="{204FECC4-C33A-498B-9FDC-7F9C578EFF52}" srcId="{D2F09D8F-CB02-4260-8A6A-E9219E539BA0}" destId="{367807C9-208A-442E-BE08-9C3E072C5B44}" srcOrd="0" destOrd="0" parTransId="{614E58D8-91D5-4275-8B49-7ADAD6F8FA28}" sibTransId="{0DE08B71-8C69-4A4B-B53D-14E88C0D764F}"/>
    <dgm:cxn modelId="{FBCAFE9D-E4F8-457E-A0B1-D04A81E76056}" type="presOf" srcId="{E3EF102B-5E39-429E-B08C-CCDB89DE0F75}" destId="{4294EE4D-4D13-4D2A-8B6A-0F25911463B9}" srcOrd="0" destOrd="0" presId="urn:microsoft.com/office/officeart/2009/3/layout/RandomtoResultProcess"/>
    <dgm:cxn modelId="{04CE6A81-2635-4828-B57E-E11FB6D2AD6B}" type="presOf" srcId="{7FC3FE1C-4F99-4FEA-A0F7-E86158F83ABE}" destId="{DAC9C6D8-322D-46F8-BA16-316A4D552D4B}" srcOrd="0" destOrd="0" presId="urn:microsoft.com/office/officeart/2009/3/layout/RandomtoResultProcess"/>
    <dgm:cxn modelId="{EFA9CCE2-B21E-4520-9F04-12FA3C1CC7ED}" srcId="{E3EF102B-5E39-429E-B08C-CCDB89DE0F75}" destId="{7FC3FE1C-4F99-4FEA-A0F7-E86158F83ABE}" srcOrd="0" destOrd="0" parTransId="{10E7E70E-DA1F-44AD-92A3-416A5D790810}" sibTransId="{B38C418E-245F-4C17-83AE-96311A69AB22}"/>
    <dgm:cxn modelId="{E0D200A0-32DD-4ED1-9737-8E659CFF1F53}" srcId="{FB653A86-589A-402E-99F8-A61B12AE40E9}" destId="{D2F09D8F-CB02-4260-8A6A-E9219E539BA0}" srcOrd="2" destOrd="0" parTransId="{81CFE280-92D6-4FFA-A262-A843E67A913A}" sibTransId="{F7CC96D1-99F1-45FC-9A12-80714BB679F9}"/>
    <dgm:cxn modelId="{6DA84165-FBC4-464B-B709-A0DE9C5D1B88}" type="presParOf" srcId="{0ED261C5-2BD2-43C7-BE32-AE1CF8BA1727}" destId="{35C452B0-C184-43A4-A4F7-139D7817BCDC}" srcOrd="0" destOrd="0" presId="urn:microsoft.com/office/officeart/2009/3/layout/RandomtoResultProcess"/>
    <dgm:cxn modelId="{73BA3494-42C1-4FBE-AD24-3E5F8BFB075D}" type="presParOf" srcId="{35C452B0-C184-43A4-A4F7-139D7817BCDC}" destId="{4294EE4D-4D13-4D2A-8B6A-0F25911463B9}" srcOrd="0" destOrd="0" presId="urn:microsoft.com/office/officeart/2009/3/layout/RandomtoResultProcess"/>
    <dgm:cxn modelId="{7D39EE55-D96F-4E71-A89F-34146D6327D4}" type="presParOf" srcId="{35C452B0-C184-43A4-A4F7-139D7817BCDC}" destId="{DAC9C6D8-322D-46F8-BA16-316A4D552D4B}" srcOrd="1" destOrd="0" presId="urn:microsoft.com/office/officeart/2009/3/layout/RandomtoResultProcess"/>
    <dgm:cxn modelId="{22481770-3A58-456A-9D94-EC361D248171}" type="presParOf" srcId="{35C452B0-C184-43A4-A4F7-139D7817BCDC}" destId="{3CF13BB2-C4D7-4D31-B6ED-0DEEEB9A9638}" srcOrd="2" destOrd="0" presId="urn:microsoft.com/office/officeart/2009/3/layout/RandomtoResultProcess"/>
    <dgm:cxn modelId="{6670FB99-3C04-40F5-8C0B-ABB1EEE38E4B}" type="presParOf" srcId="{35C452B0-C184-43A4-A4F7-139D7817BCDC}" destId="{55770452-06FE-427F-8B5B-9143470B77E1}" srcOrd="3" destOrd="0" presId="urn:microsoft.com/office/officeart/2009/3/layout/RandomtoResultProcess"/>
    <dgm:cxn modelId="{477B10B0-4D5C-4AFA-A47C-9C37EFE7A26A}" type="presParOf" srcId="{35C452B0-C184-43A4-A4F7-139D7817BCDC}" destId="{D7B1E9AE-1919-4986-9269-0FA84C934366}" srcOrd="4" destOrd="0" presId="urn:microsoft.com/office/officeart/2009/3/layout/RandomtoResultProcess"/>
    <dgm:cxn modelId="{521157BC-74FE-47C5-AFA6-2495437365F4}" type="presParOf" srcId="{35C452B0-C184-43A4-A4F7-139D7817BCDC}" destId="{062CCD5A-BB37-4C6D-92FF-B9CFEE3D4609}" srcOrd="5" destOrd="0" presId="urn:microsoft.com/office/officeart/2009/3/layout/RandomtoResultProcess"/>
    <dgm:cxn modelId="{1433B354-3AAD-4BE2-8B49-CD37D40CD243}" type="presParOf" srcId="{35C452B0-C184-43A4-A4F7-139D7817BCDC}" destId="{81655E8C-A0D4-4366-818C-DAD37008FB80}" srcOrd="6" destOrd="0" presId="urn:microsoft.com/office/officeart/2009/3/layout/RandomtoResultProcess"/>
    <dgm:cxn modelId="{92A11762-497E-48F5-8E49-A352A328EC4B}" type="presParOf" srcId="{35C452B0-C184-43A4-A4F7-139D7817BCDC}" destId="{85A3F415-05D2-4009-B51B-E989D683B6A0}" srcOrd="7" destOrd="0" presId="urn:microsoft.com/office/officeart/2009/3/layout/RandomtoResultProcess"/>
    <dgm:cxn modelId="{3E9C80F4-125D-401F-9F22-97F4F3D945F9}" type="presParOf" srcId="{35C452B0-C184-43A4-A4F7-139D7817BCDC}" destId="{3E4C9817-29BD-4827-BB37-0904152762A2}" srcOrd="8" destOrd="0" presId="urn:microsoft.com/office/officeart/2009/3/layout/RandomtoResultProcess"/>
    <dgm:cxn modelId="{AD8A8B88-ACA2-4724-A26B-DFD4B393E0A1}" type="presParOf" srcId="{35C452B0-C184-43A4-A4F7-139D7817BCDC}" destId="{105D7701-798A-49EB-80CA-C750FE4DCF72}" srcOrd="9" destOrd="0" presId="urn:microsoft.com/office/officeart/2009/3/layout/RandomtoResultProcess"/>
    <dgm:cxn modelId="{05839574-5B37-422D-9E36-D3D8B0BCB001}" type="presParOf" srcId="{35C452B0-C184-43A4-A4F7-139D7817BCDC}" destId="{4FA76CB7-D9D5-47A8-A4E5-4F22ADA38A63}" srcOrd="10" destOrd="0" presId="urn:microsoft.com/office/officeart/2009/3/layout/RandomtoResultProcess"/>
    <dgm:cxn modelId="{99812F8D-4C90-4BF9-B809-AC532D25BD24}" type="presParOf" srcId="{35C452B0-C184-43A4-A4F7-139D7817BCDC}" destId="{BA352FDC-3D81-4E2F-8E2D-3E57206B4B94}" srcOrd="11" destOrd="0" presId="urn:microsoft.com/office/officeart/2009/3/layout/RandomtoResultProcess"/>
    <dgm:cxn modelId="{37AF7F16-01C3-4732-B8E4-006184B05B9F}" type="presParOf" srcId="{35C452B0-C184-43A4-A4F7-139D7817BCDC}" destId="{3BF12D09-AF40-428A-8500-7DAA98D206DA}" srcOrd="12" destOrd="0" presId="urn:microsoft.com/office/officeart/2009/3/layout/RandomtoResultProcess"/>
    <dgm:cxn modelId="{37ED1EC2-5F22-4F0C-8FFA-7C202EF66F76}" type="presParOf" srcId="{35C452B0-C184-43A4-A4F7-139D7817BCDC}" destId="{5762F112-1CE8-4C9E-9A18-08312E0160B0}" srcOrd="13" destOrd="0" presId="urn:microsoft.com/office/officeart/2009/3/layout/RandomtoResultProcess"/>
    <dgm:cxn modelId="{C92862C6-42AC-4078-A544-6A714A665C5D}" type="presParOf" srcId="{35C452B0-C184-43A4-A4F7-139D7817BCDC}" destId="{C90DABF6-E831-4227-9097-D8F64D320D11}" srcOrd="14" destOrd="0" presId="urn:microsoft.com/office/officeart/2009/3/layout/RandomtoResultProcess"/>
    <dgm:cxn modelId="{94D712C8-9B8A-4A7F-93B4-9793BF9403D7}" type="presParOf" srcId="{35C452B0-C184-43A4-A4F7-139D7817BCDC}" destId="{920EE55F-159C-4809-B0B7-394CBAC03AAD}" srcOrd="15" destOrd="0" presId="urn:microsoft.com/office/officeart/2009/3/layout/RandomtoResultProcess"/>
    <dgm:cxn modelId="{7676B72E-D248-411D-9A32-4219968E2E37}" type="presParOf" srcId="{35C452B0-C184-43A4-A4F7-139D7817BCDC}" destId="{FE2E97E3-EDB7-4609-AD9F-E13B2D3BC5FD}" srcOrd="16" destOrd="0" presId="urn:microsoft.com/office/officeart/2009/3/layout/RandomtoResultProcess"/>
    <dgm:cxn modelId="{0F91E5E4-C2CD-4DAF-9853-20F9329CC035}" type="presParOf" srcId="{35C452B0-C184-43A4-A4F7-139D7817BCDC}" destId="{BDFDE2F1-F21D-4369-BD17-997F6CD95472}" srcOrd="17" destOrd="0" presId="urn:microsoft.com/office/officeart/2009/3/layout/RandomtoResultProcess"/>
    <dgm:cxn modelId="{B58D9E49-D9A6-475A-9DCA-FA11115E25A6}" type="presParOf" srcId="{35C452B0-C184-43A4-A4F7-139D7817BCDC}" destId="{0444241F-3AA7-4252-ABBB-FC6E392C2CEB}" srcOrd="18" destOrd="0" presId="urn:microsoft.com/office/officeart/2009/3/layout/RandomtoResultProcess"/>
    <dgm:cxn modelId="{FF94A86F-3D79-403A-A8D2-8DC90C7CB34F}" type="presParOf" srcId="{35C452B0-C184-43A4-A4F7-139D7817BCDC}" destId="{32C28C2A-1E3B-4C79-AEC7-987616651EDF}" srcOrd="19" destOrd="0" presId="urn:microsoft.com/office/officeart/2009/3/layout/RandomtoResultProcess"/>
    <dgm:cxn modelId="{FE3116AA-7547-42C5-8D9A-C903ECCAB204}" type="presParOf" srcId="{0ED261C5-2BD2-43C7-BE32-AE1CF8BA1727}" destId="{7AF9E3BF-103F-41DA-B161-7612FCC9D422}" srcOrd="1" destOrd="0" presId="urn:microsoft.com/office/officeart/2009/3/layout/RandomtoResultProcess"/>
    <dgm:cxn modelId="{9E4004F5-0DAB-4B9B-84B1-DD5C62BE0243}" type="presParOf" srcId="{7AF9E3BF-103F-41DA-B161-7612FCC9D422}" destId="{A66122A4-1122-4D42-B86B-ABBB9C3C43FD}" srcOrd="0" destOrd="0" presId="urn:microsoft.com/office/officeart/2009/3/layout/RandomtoResultProcess"/>
    <dgm:cxn modelId="{9CB2AB69-BA1C-467F-AF16-240DE519754A}" type="presParOf" srcId="{7AF9E3BF-103F-41DA-B161-7612FCC9D422}" destId="{B40D2CD8-F262-4F9E-8085-627682B7A0DB}" srcOrd="1" destOrd="0" presId="urn:microsoft.com/office/officeart/2009/3/layout/RandomtoResultProcess"/>
    <dgm:cxn modelId="{3A6DAA80-4A76-4CA5-9347-A0524C2671B4}" type="presParOf" srcId="{0ED261C5-2BD2-43C7-BE32-AE1CF8BA1727}" destId="{04769909-9D74-4EA6-9217-F7CBAEC327E3}" srcOrd="2" destOrd="0" presId="urn:microsoft.com/office/officeart/2009/3/layout/RandomtoResultProcess"/>
    <dgm:cxn modelId="{C4A7ACD1-10A0-4100-A300-B1CE8E821746}" type="presParOf" srcId="{04769909-9D74-4EA6-9217-F7CBAEC327E3}" destId="{41E162F9-0099-4C4C-8742-7E4177D28EC3}" srcOrd="0" destOrd="0" presId="urn:microsoft.com/office/officeart/2009/3/layout/RandomtoResultProcess"/>
    <dgm:cxn modelId="{990639C9-C5E3-43C9-8A41-7A5657AE27A1}" type="presParOf" srcId="{04769909-9D74-4EA6-9217-F7CBAEC327E3}" destId="{0A6A445E-B16D-4300-AA68-B952ADCBB49F}" srcOrd="1" destOrd="0" presId="urn:microsoft.com/office/officeart/2009/3/layout/RandomtoResultProcess"/>
    <dgm:cxn modelId="{233E7595-BD50-467C-BF56-E496B494E6CE}" type="presParOf" srcId="{04769909-9D74-4EA6-9217-F7CBAEC327E3}" destId="{26653B6F-BC4A-45CE-A69C-A35FC3D5E7CE}" srcOrd="2" destOrd="0" presId="urn:microsoft.com/office/officeart/2009/3/layout/RandomtoResultProcess"/>
    <dgm:cxn modelId="{5A68C5E1-2888-47CE-929C-50392CD7DEBB}" type="presParOf" srcId="{0ED261C5-2BD2-43C7-BE32-AE1CF8BA1727}" destId="{AE3D14EB-391E-4C5F-B026-F915689FDA58}" srcOrd="3" destOrd="0" presId="urn:microsoft.com/office/officeart/2009/3/layout/RandomtoResultProcess"/>
    <dgm:cxn modelId="{7C5F35F5-1D9B-4F28-A301-D90BF1CE6078}" type="presParOf" srcId="{AE3D14EB-391E-4C5F-B026-F915689FDA58}" destId="{DA3E9DD9-AC00-4CE4-A1BB-1FC4C9501173}" srcOrd="0" destOrd="0" presId="urn:microsoft.com/office/officeart/2009/3/layout/RandomtoResultProcess"/>
    <dgm:cxn modelId="{3355C02C-6E55-41D9-9BFF-FD4EFB4CE00D}" type="presParOf" srcId="{AE3D14EB-391E-4C5F-B026-F915689FDA58}" destId="{AC84D9EF-60CC-4E96-94F0-47BF3BBB71A2}" srcOrd="1" destOrd="0" presId="urn:microsoft.com/office/officeart/2009/3/layout/RandomtoResultProcess"/>
    <dgm:cxn modelId="{43A1FCBA-6EC9-4853-AD95-5FA5D004D020}" type="presParOf" srcId="{0ED261C5-2BD2-43C7-BE32-AE1CF8BA1727}" destId="{F102EC29-9EA1-4615-9617-D3FC61AEDA54}" srcOrd="4" destOrd="0" presId="urn:microsoft.com/office/officeart/2009/3/layout/RandomtoResultProcess"/>
    <dgm:cxn modelId="{627FEDCA-8BBE-4B93-A026-F855F84ABF4A}" type="presParOf" srcId="{F102EC29-9EA1-4615-9617-D3FC61AEDA54}" destId="{C9D7218E-0384-4C42-8EA8-752BDC126551}" srcOrd="0" destOrd="0" presId="urn:microsoft.com/office/officeart/2009/3/layout/RandomtoResultProcess"/>
    <dgm:cxn modelId="{54B81BC4-14A5-42CD-B590-D247AB96B941}" type="presParOf" srcId="{F102EC29-9EA1-4615-9617-D3FC61AEDA54}" destId="{F7521AF6-2DB4-49C2-BCB2-113019C9ADCF}" srcOrd="1" destOrd="0" presId="urn:microsoft.com/office/officeart/2009/3/layout/RandomtoResultProcess"/>
    <dgm:cxn modelId="{F536FCD6-3793-4565-8C6E-CD003F6A2BE2}" type="presParOf" srcId="{F102EC29-9EA1-4615-9617-D3FC61AEDA54}" destId="{A32CF086-A36A-4E00-BA26-B2C4A7290DBC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4D667-B9D9-468C-AA30-0833E966C243}" type="doc">
      <dgm:prSet loTypeId="urn:microsoft.com/office/officeart/2005/8/layout/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69355A-3427-40E6-9F35-34B55A99BB73}">
      <dgm:prSet phldrT="[Text]"/>
      <dgm:spPr/>
      <dgm:t>
        <a:bodyPr/>
        <a:lstStyle/>
        <a:p>
          <a:r>
            <a:rPr lang="en-US" dirty="0" smtClean="0"/>
            <a:t>Server Log, Pre processing layer</a:t>
          </a:r>
          <a:endParaRPr lang="en-US" dirty="0"/>
        </a:p>
      </dgm:t>
    </dgm:pt>
    <dgm:pt modelId="{9AB6FDB2-F6CD-483C-97B5-438B65AEA7E9}" type="parTrans" cxnId="{1C306961-7D59-41EB-9921-79C82A7F2D6D}">
      <dgm:prSet/>
      <dgm:spPr/>
      <dgm:t>
        <a:bodyPr/>
        <a:lstStyle/>
        <a:p>
          <a:endParaRPr lang="en-US"/>
        </a:p>
      </dgm:t>
    </dgm:pt>
    <dgm:pt modelId="{BE73006E-E04C-44A6-BBDB-E5B074DDA301}" type="sibTrans" cxnId="{1C306961-7D59-41EB-9921-79C82A7F2D6D}">
      <dgm:prSet/>
      <dgm:spPr/>
      <dgm:t>
        <a:bodyPr/>
        <a:lstStyle/>
        <a:p>
          <a:endParaRPr lang="en-US"/>
        </a:p>
      </dgm:t>
    </dgm:pt>
    <dgm:pt modelId="{B64485C6-46BA-495A-9C3C-A29C9FB290E9}">
      <dgm:prSet phldrT="[Text]"/>
      <dgm:spPr/>
      <dgm:t>
        <a:bodyPr/>
        <a:lstStyle/>
        <a:p>
          <a:r>
            <a:rPr lang="en-US" dirty="0" smtClean="0"/>
            <a:t>Apache Kafka collect log in real-time, and push it into </a:t>
          </a:r>
          <a:r>
            <a:rPr lang="en-US" smtClean="0"/>
            <a:t>Kafka topic </a:t>
          </a:r>
          <a:endParaRPr lang="en-US" dirty="0"/>
        </a:p>
      </dgm:t>
    </dgm:pt>
    <dgm:pt modelId="{B080292A-73FC-438B-927E-FC2C176D2E38}" type="parTrans" cxnId="{CC1061E6-C556-468D-82A0-AB1169F1EC22}">
      <dgm:prSet/>
      <dgm:spPr/>
      <dgm:t>
        <a:bodyPr/>
        <a:lstStyle/>
        <a:p>
          <a:endParaRPr lang="en-US"/>
        </a:p>
      </dgm:t>
    </dgm:pt>
    <dgm:pt modelId="{CFAC7279-DDF4-4724-AB65-F4878924D0DD}" type="sibTrans" cxnId="{CC1061E6-C556-468D-82A0-AB1169F1EC22}">
      <dgm:prSet/>
      <dgm:spPr/>
      <dgm:t>
        <a:bodyPr/>
        <a:lstStyle/>
        <a:p>
          <a:endParaRPr lang="en-US"/>
        </a:p>
      </dgm:t>
    </dgm:pt>
    <dgm:pt modelId="{C7E30662-AF76-4CCB-80CE-590248026327}">
      <dgm:prSet phldrT="[Text]"/>
      <dgm:spPr/>
      <dgm:t>
        <a:bodyPr/>
        <a:lstStyle/>
        <a:p>
          <a:r>
            <a:rPr lang="en-US" dirty="0" smtClean="0"/>
            <a:t>Do a time-series analysis on top of apache spark, to validate log</a:t>
          </a:r>
          <a:endParaRPr lang="en-US" dirty="0"/>
        </a:p>
      </dgm:t>
    </dgm:pt>
    <dgm:pt modelId="{76A61110-5FEE-46B6-937A-CF7EBECF9746}" type="parTrans" cxnId="{55BFC1A4-7154-436B-ACEC-57FBA6A61F13}">
      <dgm:prSet/>
      <dgm:spPr/>
      <dgm:t>
        <a:bodyPr/>
        <a:lstStyle/>
        <a:p>
          <a:endParaRPr lang="en-US"/>
        </a:p>
      </dgm:t>
    </dgm:pt>
    <dgm:pt modelId="{5C802D6E-21C0-48B5-8FF6-83CDBF7AA848}" type="sibTrans" cxnId="{55BFC1A4-7154-436B-ACEC-57FBA6A61F13}">
      <dgm:prSet/>
      <dgm:spPr/>
      <dgm:t>
        <a:bodyPr/>
        <a:lstStyle/>
        <a:p>
          <a:endParaRPr lang="en-US"/>
        </a:p>
      </dgm:t>
    </dgm:pt>
    <dgm:pt modelId="{5EB2AAF7-71D4-49BA-9A95-CB0EC890EAD7}">
      <dgm:prSet phldrT="[Text]"/>
      <dgm:spPr/>
      <dgm:t>
        <a:bodyPr/>
        <a:lstStyle/>
        <a:p>
          <a:r>
            <a:rPr lang="en-US" dirty="0" smtClean="0"/>
            <a:t>Store data into hive for further analysis</a:t>
          </a:r>
          <a:endParaRPr lang="en-US" dirty="0"/>
        </a:p>
      </dgm:t>
    </dgm:pt>
    <dgm:pt modelId="{335CD848-2498-4FC0-A8B3-FB2F4B039C5D}" type="parTrans" cxnId="{6D418B2D-9A44-4B72-9238-415BA43A9492}">
      <dgm:prSet/>
      <dgm:spPr/>
      <dgm:t>
        <a:bodyPr/>
        <a:lstStyle/>
        <a:p>
          <a:endParaRPr lang="en-US"/>
        </a:p>
      </dgm:t>
    </dgm:pt>
    <dgm:pt modelId="{96DF8CBC-3B21-46F6-B3BB-90A7D18004DF}" type="sibTrans" cxnId="{6D418B2D-9A44-4B72-9238-415BA43A9492}">
      <dgm:prSet/>
      <dgm:spPr/>
      <dgm:t>
        <a:bodyPr/>
        <a:lstStyle/>
        <a:p>
          <a:endParaRPr lang="en-US"/>
        </a:p>
      </dgm:t>
    </dgm:pt>
    <dgm:pt modelId="{BAA8866A-D2FE-45B0-AB49-43318C2BFC8C}">
      <dgm:prSet phldrT="[Text]"/>
      <dgm:spPr/>
      <dgm:t>
        <a:bodyPr/>
        <a:lstStyle/>
        <a:p>
          <a:r>
            <a:rPr lang="en-US" dirty="0" smtClean="0"/>
            <a:t>Apache Spark collect all the log from Kafka topic on 30 sec micro batch. </a:t>
          </a:r>
          <a:endParaRPr lang="en-US" dirty="0"/>
        </a:p>
      </dgm:t>
    </dgm:pt>
    <dgm:pt modelId="{990526A9-A637-4303-80DA-DBAEBA4E02B9}" type="sibTrans" cxnId="{3E223ABA-D0CA-40AA-A83C-B958C94EDFA3}">
      <dgm:prSet/>
      <dgm:spPr/>
      <dgm:t>
        <a:bodyPr/>
        <a:lstStyle/>
        <a:p>
          <a:endParaRPr lang="en-US"/>
        </a:p>
      </dgm:t>
    </dgm:pt>
    <dgm:pt modelId="{570B37A4-8301-43AC-9B00-ED31531BD4BD}" type="parTrans" cxnId="{3E223ABA-D0CA-40AA-A83C-B958C94EDFA3}">
      <dgm:prSet/>
      <dgm:spPr/>
      <dgm:t>
        <a:bodyPr/>
        <a:lstStyle/>
        <a:p>
          <a:endParaRPr lang="en-US"/>
        </a:p>
      </dgm:t>
    </dgm:pt>
    <dgm:pt modelId="{64B3D4FA-3395-4592-B094-3D5F4C9A551C}" type="pres">
      <dgm:prSet presAssocID="{11C4D667-B9D9-468C-AA30-0833E966C243}" presName="diagram" presStyleCnt="0">
        <dgm:presLayoutVars>
          <dgm:dir/>
          <dgm:resizeHandles val="exact"/>
        </dgm:presLayoutVars>
      </dgm:prSet>
      <dgm:spPr/>
    </dgm:pt>
    <dgm:pt modelId="{DDF0ABB2-5C75-49BD-9228-2FBC7D4C8E9D}" type="pres">
      <dgm:prSet presAssocID="{E469355A-3427-40E6-9F35-34B55A99BB7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3099A-3DE0-4EEF-B53C-3FE76ACFBA46}" type="pres">
      <dgm:prSet presAssocID="{BE73006E-E04C-44A6-BBDB-E5B074DDA301}" presName="sibTrans" presStyleLbl="sibTrans2D1" presStyleIdx="0" presStyleCnt="4"/>
      <dgm:spPr/>
    </dgm:pt>
    <dgm:pt modelId="{39749F41-C3FB-461A-AD36-99F778E0465F}" type="pres">
      <dgm:prSet presAssocID="{BE73006E-E04C-44A6-BBDB-E5B074DDA301}" presName="connectorText" presStyleLbl="sibTrans2D1" presStyleIdx="0" presStyleCnt="4"/>
      <dgm:spPr/>
    </dgm:pt>
    <dgm:pt modelId="{AC8C4139-0553-46A8-8539-E482E89DF107}" type="pres">
      <dgm:prSet presAssocID="{B64485C6-46BA-495A-9C3C-A29C9FB290E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CC802-BCBA-4809-B3AA-68DC96097A56}" type="pres">
      <dgm:prSet presAssocID="{CFAC7279-DDF4-4724-AB65-F4878924D0DD}" presName="sibTrans" presStyleLbl="sibTrans2D1" presStyleIdx="1" presStyleCnt="4"/>
      <dgm:spPr/>
    </dgm:pt>
    <dgm:pt modelId="{4EFBB483-7515-426A-A701-DFED0C95C3F7}" type="pres">
      <dgm:prSet presAssocID="{CFAC7279-DDF4-4724-AB65-F4878924D0DD}" presName="connectorText" presStyleLbl="sibTrans2D1" presStyleIdx="1" presStyleCnt="4"/>
      <dgm:spPr/>
    </dgm:pt>
    <dgm:pt modelId="{CAE3FFC9-7E61-4692-923A-6BD5AB0068C7}" type="pres">
      <dgm:prSet presAssocID="{BAA8866A-D2FE-45B0-AB49-43318C2BFC8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14D2-A15B-4B40-A539-1550B0829F7B}" type="pres">
      <dgm:prSet presAssocID="{990526A9-A637-4303-80DA-DBAEBA4E02B9}" presName="sibTrans" presStyleLbl="sibTrans2D1" presStyleIdx="2" presStyleCnt="4"/>
      <dgm:spPr/>
    </dgm:pt>
    <dgm:pt modelId="{D7BC372B-1A92-4163-845F-303B2B39AF43}" type="pres">
      <dgm:prSet presAssocID="{990526A9-A637-4303-80DA-DBAEBA4E02B9}" presName="connectorText" presStyleLbl="sibTrans2D1" presStyleIdx="2" presStyleCnt="4"/>
      <dgm:spPr/>
    </dgm:pt>
    <dgm:pt modelId="{22EAD8DB-DE01-4546-8510-0FFD94A336BF}" type="pres">
      <dgm:prSet presAssocID="{C7E30662-AF76-4CCB-80CE-59024802632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94C8B-BF82-4176-A041-ECA2698BCB18}" type="pres">
      <dgm:prSet presAssocID="{5C802D6E-21C0-48B5-8FF6-83CDBF7AA848}" presName="sibTrans" presStyleLbl="sibTrans2D1" presStyleIdx="3" presStyleCnt="4"/>
      <dgm:spPr/>
    </dgm:pt>
    <dgm:pt modelId="{788D6D4E-B9FB-416A-A0EA-2B65A0F969BF}" type="pres">
      <dgm:prSet presAssocID="{5C802D6E-21C0-48B5-8FF6-83CDBF7AA848}" presName="connectorText" presStyleLbl="sibTrans2D1" presStyleIdx="3" presStyleCnt="4"/>
      <dgm:spPr/>
    </dgm:pt>
    <dgm:pt modelId="{122C14EC-B306-49D5-9097-2AB8960A7592}" type="pres">
      <dgm:prSet presAssocID="{5EB2AAF7-71D4-49BA-9A95-CB0EC890EAD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92CD5D-A2F3-4511-8027-9CD363E4A10B}" type="presOf" srcId="{990526A9-A637-4303-80DA-DBAEBA4E02B9}" destId="{06C614D2-A15B-4B40-A539-1550B0829F7B}" srcOrd="0" destOrd="0" presId="urn:microsoft.com/office/officeart/2005/8/layout/process5"/>
    <dgm:cxn modelId="{839DC630-9A7F-4DEB-A18D-CB4169FFBFC6}" type="presOf" srcId="{5C802D6E-21C0-48B5-8FF6-83CDBF7AA848}" destId="{788D6D4E-B9FB-416A-A0EA-2B65A0F969BF}" srcOrd="1" destOrd="0" presId="urn:microsoft.com/office/officeart/2005/8/layout/process5"/>
    <dgm:cxn modelId="{3D142E25-05E0-492D-9329-D56A95B87BFF}" type="presOf" srcId="{CFAC7279-DDF4-4724-AB65-F4878924D0DD}" destId="{4DBCC802-BCBA-4809-B3AA-68DC96097A56}" srcOrd="0" destOrd="0" presId="urn:microsoft.com/office/officeart/2005/8/layout/process5"/>
    <dgm:cxn modelId="{7791F15A-5B97-4C5E-960F-7FA11F2E3C04}" type="presOf" srcId="{990526A9-A637-4303-80DA-DBAEBA4E02B9}" destId="{D7BC372B-1A92-4163-845F-303B2B39AF43}" srcOrd="1" destOrd="0" presId="urn:microsoft.com/office/officeart/2005/8/layout/process5"/>
    <dgm:cxn modelId="{211F7DE5-A20F-47A5-828C-80EC14CEE5BE}" type="presOf" srcId="{5EB2AAF7-71D4-49BA-9A95-CB0EC890EAD7}" destId="{122C14EC-B306-49D5-9097-2AB8960A7592}" srcOrd="0" destOrd="0" presId="urn:microsoft.com/office/officeart/2005/8/layout/process5"/>
    <dgm:cxn modelId="{CEB90AD0-6D5A-4751-AAC1-A12B8CEE928C}" type="presOf" srcId="{BAA8866A-D2FE-45B0-AB49-43318C2BFC8C}" destId="{CAE3FFC9-7E61-4692-923A-6BD5AB0068C7}" srcOrd="0" destOrd="0" presId="urn:microsoft.com/office/officeart/2005/8/layout/process5"/>
    <dgm:cxn modelId="{3E223ABA-D0CA-40AA-A83C-B958C94EDFA3}" srcId="{11C4D667-B9D9-468C-AA30-0833E966C243}" destId="{BAA8866A-D2FE-45B0-AB49-43318C2BFC8C}" srcOrd="2" destOrd="0" parTransId="{570B37A4-8301-43AC-9B00-ED31531BD4BD}" sibTransId="{990526A9-A637-4303-80DA-DBAEBA4E02B9}"/>
    <dgm:cxn modelId="{6D418B2D-9A44-4B72-9238-415BA43A9492}" srcId="{11C4D667-B9D9-468C-AA30-0833E966C243}" destId="{5EB2AAF7-71D4-49BA-9A95-CB0EC890EAD7}" srcOrd="4" destOrd="0" parTransId="{335CD848-2498-4FC0-A8B3-FB2F4B039C5D}" sibTransId="{96DF8CBC-3B21-46F6-B3BB-90A7D18004DF}"/>
    <dgm:cxn modelId="{CC1061E6-C556-468D-82A0-AB1169F1EC22}" srcId="{11C4D667-B9D9-468C-AA30-0833E966C243}" destId="{B64485C6-46BA-495A-9C3C-A29C9FB290E9}" srcOrd="1" destOrd="0" parTransId="{B080292A-73FC-438B-927E-FC2C176D2E38}" sibTransId="{CFAC7279-DDF4-4724-AB65-F4878924D0DD}"/>
    <dgm:cxn modelId="{AAADAC00-C483-4337-98CE-6BABC370B465}" type="presOf" srcId="{B64485C6-46BA-495A-9C3C-A29C9FB290E9}" destId="{AC8C4139-0553-46A8-8539-E482E89DF107}" srcOrd="0" destOrd="0" presId="urn:microsoft.com/office/officeart/2005/8/layout/process5"/>
    <dgm:cxn modelId="{BA951407-D1BD-4C44-8D33-0EBEA1976561}" type="presOf" srcId="{E469355A-3427-40E6-9F35-34B55A99BB73}" destId="{DDF0ABB2-5C75-49BD-9228-2FBC7D4C8E9D}" srcOrd="0" destOrd="0" presId="urn:microsoft.com/office/officeart/2005/8/layout/process5"/>
    <dgm:cxn modelId="{D2D76EF5-2EB2-4B53-A008-00FCA6CFC09E}" type="presOf" srcId="{C7E30662-AF76-4CCB-80CE-590248026327}" destId="{22EAD8DB-DE01-4546-8510-0FFD94A336BF}" srcOrd="0" destOrd="0" presId="urn:microsoft.com/office/officeart/2005/8/layout/process5"/>
    <dgm:cxn modelId="{C7901532-258D-44E4-AD2E-C34F3731EDC0}" type="presOf" srcId="{11C4D667-B9D9-468C-AA30-0833E966C243}" destId="{64B3D4FA-3395-4592-B094-3D5F4C9A551C}" srcOrd="0" destOrd="0" presId="urn:microsoft.com/office/officeart/2005/8/layout/process5"/>
    <dgm:cxn modelId="{28A78951-DDC9-456A-8365-82E5A07AE181}" type="presOf" srcId="{BE73006E-E04C-44A6-BBDB-E5B074DDA301}" destId="{39749F41-C3FB-461A-AD36-99F778E0465F}" srcOrd="1" destOrd="0" presId="urn:microsoft.com/office/officeart/2005/8/layout/process5"/>
    <dgm:cxn modelId="{1C306961-7D59-41EB-9921-79C82A7F2D6D}" srcId="{11C4D667-B9D9-468C-AA30-0833E966C243}" destId="{E469355A-3427-40E6-9F35-34B55A99BB73}" srcOrd="0" destOrd="0" parTransId="{9AB6FDB2-F6CD-483C-97B5-438B65AEA7E9}" sibTransId="{BE73006E-E04C-44A6-BBDB-E5B074DDA301}"/>
    <dgm:cxn modelId="{1B9DBC7B-1746-46F6-9244-5FF67E2391B0}" type="presOf" srcId="{5C802D6E-21C0-48B5-8FF6-83CDBF7AA848}" destId="{59994C8B-BF82-4176-A041-ECA2698BCB18}" srcOrd="0" destOrd="0" presId="urn:microsoft.com/office/officeart/2005/8/layout/process5"/>
    <dgm:cxn modelId="{55BFC1A4-7154-436B-ACEC-57FBA6A61F13}" srcId="{11C4D667-B9D9-468C-AA30-0833E966C243}" destId="{C7E30662-AF76-4CCB-80CE-590248026327}" srcOrd="3" destOrd="0" parTransId="{76A61110-5FEE-46B6-937A-CF7EBECF9746}" sibTransId="{5C802D6E-21C0-48B5-8FF6-83CDBF7AA848}"/>
    <dgm:cxn modelId="{371E8518-7DFD-4C25-A967-2384304E9B2C}" type="presOf" srcId="{CFAC7279-DDF4-4724-AB65-F4878924D0DD}" destId="{4EFBB483-7515-426A-A701-DFED0C95C3F7}" srcOrd="1" destOrd="0" presId="urn:microsoft.com/office/officeart/2005/8/layout/process5"/>
    <dgm:cxn modelId="{37E9F757-F97F-4526-B9E0-9FA70CDD205C}" type="presOf" srcId="{BE73006E-E04C-44A6-BBDB-E5B074DDA301}" destId="{63D3099A-3DE0-4EEF-B53C-3FE76ACFBA46}" srcOrd="0" destOrd="0" presId="urn:microsoft.com/office/officeart/2005/8/layout/process5"/>
    <dgm:cxn modelId="{3D206F9F-8EB6-4422-9C97-E28CE295B08B}" type="presParOf" srcId="{64B3D4FA-3395-4592-B094-3D5F4C9A551C}" destId="{DDF0ABB2-5C75-49BD-9228-2FBC7D4C8E9D}" srcOrd="0" destOrd="0" presId="urn:microsoft.com/office/officeart/2005/8/layout/process5"/>
    <dgm:cxn modelId="{E081710C-10D1-44E8-8C63-1FE0D75CBE98}" type="presParOf" srcId="{64B3D4FA-3395-4592-B094-3D5F4C9A551C}" destId="{63D3099A-3DE0-4EEF-B53C-3FE76ACFBA46}" srcOrd="1" destOrd="0" presId="urn:microsoft.com/office/officeart/2005/8/layout/process5"/>
    <dgm:cxn modelId="{DBE195D7-BD79-47D8-95E9-EA115696C62C}" type="presParOf" srcId="{63D3099A-3DE0-4EEF-B53C-3FE76ACFBA46}" destId="{39749F41-C3FB-461A-AD36-99F778E0465F}" srcOrd="0" destOrd="0" presId="urn:microsoft.com/office/officeart/2005/8/layout/process5"/>
    <dgm:cxn modelId="{6FDDDA75-A4E8-4C93-8245-DAEA07A294AD}" type="presParOf" srcId="{64B3D4FA-3395-4592-B094-3D5F4C9A551C}" destId="{AC8C4139-0553-46A8-8539-E482E89DF107}" srcOrd="2" destOrd="0" presId="urn:microsoft.com/office/officeart/2005/8/layout/process5"/>
    <dgm:cxn modelId="{C100A156-0F68-479F-82C6-603599F186D0}" type="presParOf" srcId="{64B3D4FA-3395-4592-B094-3D5F4C9A551C}" destId="{4DBCC802-BCBA-4809-B3AA-68DC96097A56}" srcOrd="3" destOrd="0" presId="urn:microsoft.com/office/officeart/2005/8/layout/process5"/>
    <dgm:cxn modelId="{A239C8AA-880B-4AC7-AA5F-B60A9632CFE2}" type="presParOf" srcId="{4DBCC802-BCBA-4809-B3AA-68DC96097A56}" destId="{4EFBB483-7515-426A-A701-DFED0C95C3F7}" srcOrd="0" destOrd="0" presId="urn:microsoft.com/office/officeart/2005/8/layout/process5"/>
    <dgm:cxn modelId="{AC5BAE35-E90B-40D2-9FDF-F70B3622A925}" type="presParOf" srcId="{64B3D4FA-3395-4592-B094-3D5F4C9A551C}" destId="{CAE3FFC9-7E61-4692-923A-6BD5AB0068C7}" srcOrd="4" destOrd="0" presId="urn:microsoft.com/office/officeart/2005/8/layout/process5"/>
    <dgm:cxn modelId="{8A772375-BC93-4B55-8986-792C32F9E1AF}" type="presParOf" srcId="{64B3D4FA-3395-4592-B094-3D5F4C9A551C}" destId="{06C614D2-A15B-4B40-A539-1550B0829F7B}" srcOrd="5" destOrd="0" presId="urn:microsoft.com/office/officeart/2005/8/layout/process5"/>
    <dgm:cxn modelId="{63E5429B-F8EB-4062-AB94-E25BB49FA9A2}" type="presParOf" srcId="{06C614D2-A15B-4B40-A539-1550B0829F7B}" destId="{D7BC372B-1A92-4163-845F-303B2B39AF43}" srcOrd="0" destOrd="0" presId="urn:microsoft.com/office/officeart/2005/8/layout/process5"/>
    <dgm:cxn modelId="{48819318-3AE6-45AA-B197-6E0CB2F4CCA5}" type="presParOf" srcId="{64B3D4FA-3395-4592-B094-3D5F4C9A551C}" destId="{22EAD8DB-DE01-4546-8510-0FFD94A336BF}" srcOrd="6" destOrd="0" presId="urn:microsoft.com/office/officeart/2005/8/layout/process5"/>
    <dgm:cxn modelId="{A6716A8B-5BB4-4CDD-8FFA-C9FF71A6FA0B}" type="presParOf" srcId="{64B3D4FA-3395-4592-B094-3D5F4C9A551C}" destId="{59994C8B-BF82-4176-A041-ECA2698BCB18}" srcOrd="7" destOrd="0" presId="urn:microsoft.com/office/officeart/2005/8/layout/process5"/>
    <dgm:cxn modelId="{822F4BD2-B3AE-446B-ADDE-1352A914C765}" type="presParOf" srcId="{59994C8B-BF82-4176-A041-ECA2698BCB18}" destId="{788D6D4E-B9FB-416A-A0EA-2B65A0F969BF}" srcOrd="0" destOrd="0" presId="urn:microsoft.com/office/officeart/2005/8/layout/process5"/>
    <dgm:cxn modelId="{0C77EF11-F5B5-4DFC-BB67-A5D8997AF122}" type="presParOf" srcId="{64B3D4FA-3395-4592-B094-3D5F4C9A551C}" destId="{122C14EC-B306-49D5-9097-2AB8960A759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AE00F-EA84-4158-A7A8-2CB2DF57BADD}">
      <dsp:nvSpPr>
        <dsp:cNvPr id="0" name=""/>
        <dsp:cNvSpPr/>
      </dsp:nvSpPr>
      <dsp:spPr>
        <a:xfrm>
          <a:off x="766470" y="0"/>
          <a:ext cx="3250704" cy="325065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Collect log data in real-time  </a:t>
          </a:r>
          <a:endParaRPr lang="en-US" sz="2400" kern="1200" dirty="0"/>
        </a:p>
      </dsp:txBody>
      <dsp:txXfrm>
        <a:off x="1242525" y="476048"/>
        <a:ext cx="2298594" cy="2298562"/>
      </dsp:txXfrm>
    </dsp:sp>
    <dsp:sp modelId="{B13E369F-92DE-4111-8C40-A29E815B376C}">
      <dsp:nvSpPr>
        <dsp:cNvPr id="0" name=""/>
        <dsp:cNvSpPr/>
      </dsp:nvSpPr>
      <dsp:spPr>
        <a:xfrm>
          <a:off x="2439636" y="2168008"/>
          <a:ext cx="3250704" cy="3250658"/>
        </a:xfrm>
        <a:prstGeom prst="ellipse">
          <a:avLst/>
        </a:prstGeom>
        <a:solidFill>
          <a:schemeClr val="accent5">
            <a:alpha val="50000"/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Store all the record for further analysis</a:t>
          </a:r>
          <a:endParaRPr lang="en-US" sz="2400" kern="1200" dirty="0"/>
        </a:p>
      </dsp:txBody>
      <dsp:txXfrm>
        <a:off x="2915691" y="2644056"/>
        <a:ext cx="2298594" cy="2298562"/>
      </dsp:txXfrm>
    </dsp:sp>
    <dsp:sp modelId="{4B57E9C9-0240-48B1-9999-A7027B426670}">
      <dsp:nvSpPr>
        <dsp:cNvPr id="0" name=""/>
        <dsp:cNvSpPr/>
      </dsp:nvSpPr>
      <dsp:spPr>
        <a:xfrm>
          <a:off x="4110824" y="0"/>
          <a:ext cx="3250704" cy="3250658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 those log in real-time to find the anomaly and </a:t>
          </a:r>
          <a:r>
            <a:rPr lang="en-US" sz="2400" kern="1200" dirty="0" err="1" smtClean="0"/>
            <a:t>DDoS</a:t>
          </a:r>
          <a:r>
            <a:rPr lang="en-US" sz="2400" kern="1200" dirty="0" smtClean="0"/>
            <a:t> attack </a:t>
          </a:r>
          <a:endParaRPr lang="en-US" sz="2400" kern="1200" dirty="0"/>
        </a:p>
      </dsp:txBody>
      <dsp:txXfrm>
        <a:off x="4586879" y="476048"/>
        <a:ext cx="2298594" cy="2298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4EE4D-4D13-4D2A-8B6A-0F25911463B9}">
      <dsp:nvSpPr>
        <dsp:cNvPr id="0" name=""/>
        <dsp:cNvSpPr/>
      </dsp:nvSpPr>
      <dsp:spPr>
        <a:xfrm>
          <a:off x="182549" y="1054359"/>
          <a:ext cx="2671198" cy="8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Pre Processing  </a:t>
          </a:r>
          <a:endParaRPr lang="en-US" sz="3100" kern="1200" dirty="0"/>
        </a:p>
      </dsp:txBody>
      <dsp:txXfrm>
        <a:off x="182549" y="1054359"/>
        <a:ext cx="2671198" cy="880281"/>
      </dsp:txXfrm>
    </dsp:sp>
    <dsp:sp modelId="{DAC9C6D8-322D-46F8-BA16-316A4D552D4B}">
      <dsp:nvSpPr>
        <dsp:cNvPr id="0" name=""/>
        <dsp:cNvSpPr/>
      </dsp:nvSpPr>
      <dsp:spPr>
        <a:xfrm>
          <a:off x="182549" y="2910570"/>
          <a:ext cx="2671198" cy="164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Generate log from Apache server on every hit by client IP address.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Kafka producer collect that log and push it into the assigned  topic</a:t>
          </a:r>
          <a:endParaRPr lang="en-US" sz="1400" kern="1200" dirty="0"/>
        </a:p>
      </dsp:txBody>
      <dsp:txXfrm>
        <a:off x="182549" y="2910570"/>
        <a:ext cx="2671198" cy="1649218"/>
      </dsp:txXfrm>
    </dsp:sp>
    <dsp:sp modelId="{3CF13BB2-C4D7-4D31-B6ED-0DEEEB9A9638}">
      <dsp:nvSpPr>
        <dsp:cNvPr id="0" name=""/>
        <dsp:cNvSpPr/>
      </dsp:nvSpPr>
      <dsp:spPr>
        <a:xfrm>
          <a:off x="179514" y="786632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770452-06FE-427F-8B5B-9143470B77E1}">
      <dsp:nvSpPr>
        <dsp:cNvPr id="0" name=""/>
        <dsp:cNvSpPr/>
      </dsp:nvSpPr>
      <dsp:spPr>
        <a:xfrm>
          <a:off x="328251" y="489158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375475"/>
                <a:satOff val="-968"/>
                <a:lumOff val="-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5475"/>
                <a:satOff val="-968"/>
                <a:lumOff val="-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5475"/>
                <a:satOff val="-968"/>
                <a:lumOff val="-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1E9AE-1919-4986-9269-0FA84C934366}">
      <dsp:nvSpPr>
        <dsp:cNvPr id="0" name=""/>
        <dsp:cNvSpPr/>
      </dsp:nvSpPr>
      <dsp:spPr>
        <a:xfrm>
          <a:off x="685220" y="548653"/>
          <a:ext cx="333899" cy="333899"/>
        </a:xfrm>
        <a:prstGeom prst="ellipse">
          <a:avLst/>
        </a:prstGeom>
        <a:gradFill rotWithShape="0">
          <a:gsLst>
            <a:gs pos="0">
              <a:schemeClr val="accent5">
                <a:hueOff val="-750949"/>
                <a:satOff val="-1935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0949"/>
                <a:satOff val="-1935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0949"/>
                <a:satOff val="-1935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2CCD5A-BB37-4C6D-92FF-B9CFEE3D4609}">
      <dsp:nvSpPr>
        <dsp:cNvPr id="0" name=""/>
        <dsp:cNvSpPr/>
      </dsp:nvSpPr>
      <dsp:spPr>
        <a:xfrm>
          <a:off x="982695" y="221431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55E8C-A0D4-4366-818C-DAD37008FB80}">
      <dsp:nvSpPr>
        <dsp:cNvPr id="0" name=""/>
        <dsp:cNvSpPr/>
      </dsp:nvSpPr>
      <dsp:spPr>
        <a:xfrm>
          <a:off x="1369411" y="102441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1501898"/>
                <a:satOff val="-3871"/>
                <a:lumOff val="-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1898"/>
                <a:satOff val="-3871"/>
                <a:lumOff val="-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1898"/>
                <a:satOff val="-3871"/>
                <a:lumOff val="-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3F415-05D2-4009-B51B-E989D683B6A0}">
      <dsp:nvSpPr>
        <dsp:cNvPr id="0" name=""/>
        <dsp:cNvSpPr/>
      </dsp:nvSpPr>
      <dsp:spPr>
        <a:xfrm>
          <a:off x="1845370" y="310673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1877373"/>
                <a:satOff val="-4839"/>
                <a:lumOff val="-32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77373"/>
                <a:satOff val="-4839"/>
                <a:lumOff val="-32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77373"/>
                <a:satOff val="-4839"/>
                <a:lumOff val="-32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4C9817-29BD-4827-BB37-0904152762A2}">
      <dsp:nvSpPr>
        <dsp:cNvPr id="0" name=""/>
        <dsp:cNvSpPr/>
      </dsp:nvSpPr>
      <dsp:spPr>
        <a:xfrm>
          <a:off x="2142845" y="459410"/>
          <a:ext cx="333899" cy="333899"/>
        </a:xfrm>
        <a:prstGeom prst="ellips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5D7701-798A-49EB-80CA-C750FE4DCF72}">
      <dsp:nvSpPr>
        <dsp:cNvPr id="0" name=""/>
        <dsp:cNvSpPr/>
      </dsp:nvSpPr>
      <dsp:spPr>
        <a:xfrm>
          <a:off x="2559309" y="786632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2628322"/>
                <a:satOff val="-6774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628322"/>
                <a:satOff val="-6774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628322"/>
                <a:satOff val="-6774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76CB7-D9D5-47A8-A4E5-4F22ADA38A63}">
      <dsp:nvSpPr>
        <dsp:cNvPr id="0" name=""/>
        <dsp:cNvSpPr/>
      </dsp:nvSpPr>
      <dsp:spPr>
        <a:xfrm>
          <a:off x="2737794" y="1113854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3003797"/>
                <a:satOff val="-7742"/>
                <a:lumOff val="-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03797"/>
                <a:satOff val="-7742"/>
                <a:lumOff val="-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03797"/>
                <a:satOff val="-7742"/>
                <a:lumOff val="-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52FDC-3D81-4E2F-8E2D-3E57206B4B94}">
      <dsp:nvSpPr>
        <dsp:cNvPr id="0" name=""/>
        <dsp:cNvSpPr/>
      </dsp:nvSpPr>
      <dsp:spPr>
        <a:xfrm>
          <a:off x="1190927" y="489158"/>
          <a:ext cx="546381" cy="546381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F12D09-AF40-428A-8500-7DAA98D206DA}">
      <dsp:nvSpPr>
        <dsp:cNvPr id="0" name=""/>
        <dsp:cNvSpPr/>
      </dsp:nvSpPr>
      <dsp:spPr>
        <a:xfrm>
          <a:off x="30776" y="1619561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3754746"/>
                <a:satOff val="-9677"/>
                <a:lumOff val="-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54746"/>
                <a:satOff val="-9677"/>
                <a:lumOff val="-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54746"/>
                <a:satOff val="-9677"/>
                <a:lumOff val="-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2F112-1CE8-4C9E-9A18-08312E0160B0}">
      <dsp:nvSpPr>
        <dsp:cNvPr id="0" name=""/>
        <dsp:cNvSpPr/>
      </dsp:nvSpPr>
      <dsp:spPr>
        <a:xfrm>
          <a:off x="209261" y="1887288"/>
          <a:ext cx="333899" cy="333899"/>
        </a:xfrm>
        <a:prstGeom prst="ellipse">
          <a:avLst/>
        </a:prstGeom>
        <a:gradFill rotWithShape="0">
          <a:gsLst>
            <a:gs pos="0">
              <a:schemeClr val="accent5">
                <a:hueOff val="-4130220"/>
                <a:satOff val="-10645"/>
                <a:lumOff val="-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130220"/>
                <a:satOff val="-10645"/>
                <a:lumOff val="-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130220"/>
                <a:satOff val="-10645"/>
                <a:lumOff val="-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0DABF6-E831-4227-9097-D8F64D320D11}">
      <dsp:nvSpPr>
        <dsp:cNvPr id="0" name=""/>
        <dsp:cNvSpPr/>
      </dsp:nvSpPr>
      <dsp:spPr>
        <a:xfrm>
          <a:off x="655473" y="2125267"/>
          <a:ext cx="485672" cy="485672"/>
        </a:xfrm>
        <a:prstGeom prst="ellips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EE55F-159C-4809-B0B7-394CBAC03AAD}">
      <dsp:nvSpPr>
        <dsp:cNvPr id="0" name=""/>
        <dsp:cNvSpPr/>
      </dsp:nvSpPr>
      <dsp:spPr>
        <a:xfrm>
          <a:off x="1280169" y="2511984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4881170"/>
                <a:satOff val="-12580"/>
                <a:lumOff val="-84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81170"/>
                <a:satOff val="-12580"/>
                <a:lumOff val="-84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81170"/>
                <a:satOff val="-12580"/>
                <a:lumOff val="-84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E97E3-EDB7-4609-AD9F-E13B2D3BC5FD}">
      <dsp:nvSpPr>
        <dsp:cNvPr id="0" name=""/>
        <dsp:cNvSpPr/>
      </dsp:nvSpPr>
      <dsp:spPr>
        <a:xfrm>
          <a:off x="1399159" y="2125267"/>
          <a:ext cx="333899" cy="333899"/>
        </a:xfrm>
        <a:prstGeom prst="ellipse">
          <a:avLst/>
        </a:prstGeom>
        <a:gradFill rotWithShape="0">
          <a:gsLst>
            <a:gs pos="0">
              <a:schemeClr val="accent5">
                <a:hueOff val="-5256644"/>
                <a:satOff val="-13548"/>
                <a:lumOff val="-9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6644"/>
                <a:satOff val="-13548"/>
                <a:lumOff val="-9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6644"/>
                <a:satOff val="-13548"/>
                <a:lumOff val="-9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DE2F1-F21D-4369-BD17-997F6CD95472}">
      <dsp:nvSpPr>
        <dsp:cNvPr id="0" name=""/>
        <dsp:cNvSpPr/>
      </dsp:nvSpPr>
      <dsp:spPr>
        <a:xfrm>
          <a:off x="1696633" y="2541731"/>
          <a:ext cx="212481" cy="212481"/>
        </a:xfrm>
        <a:prstGeom prst="ellipse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44241F-3AA7-4252-ABBB-FC6E392C2CEB}">
      <dsp:nvSpPr>
        <dsp:cNvPr id="0" name=""/>
        <dsp:cNvSpPr/>
      </dsp:nvSpPr>
      <dsp:spPr>
        <a:xfrm>
          <a:off x="1964360" y="2065772"/>
          <a:ext cx="485672" cy="485672"/>
        </a:xfrm>
        <a:prstGeom prst="ellipse">
          <a:avLst/>
        </a:prstGeom>
        <a:gradFill rotWithShape="0">
          <a:gsLst>
            <a:gs pos="0">
              <a:schemeClr val="accent5">
                <a:hueOff val="-6007594"/>
                <a:satOff val="-15484"/>
                <a:lumOff val="-104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07594"/>
                <a:satOff val="-15484"/>
                <a:lumOff val="-104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07594"/>
                <a:satOff val="-15484"/>
                <a:lumOff val="-104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C28C2A-1E3B-4C79-AEC7-987616651EDF}">
      <dsp:nvSpPr>
        <dsp:cNvPr id="0" name=""/>
        <dsp:cNvSpPr/>
      </dsp:nvSpPr>
      <dsp:spPr>
        <a:xfrm>
          <a:off x="2618804" y="1946782"/>
          <a:ext cx="333899" cy="333899"/>
        </a:xfrm>
        <a:prstGeom prst="ellipse">
          <a:avLst/>
        </a:prstGeom>
        <a:gradFill rotWithShape="0">
          <a:gsLst>
            <a:gs pos="0">
              <a:schemeClr val="accent5">
                <a:hueOff val="-6383068"/>
                <a:satOff val="-16451"/>
                <a:lumOff val="-111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83068"/>
                <a:satOff val="-16451"/>
                <a:lumOff val="-111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83068"/>
                <a:satOff val="-16451"/>
                <a:lumOff val="-111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6122A4-1122-4D42-B86B-ABBB9C3C43FD}">
      <dsp:nvSpPr>
        <dsp:cNvPr id="0" name=""/>
        <dsp:cNvSpPr/>
      </dsp:nvSpPr>
      <dsp:spPr>
        <a:xfrm>
          <a:off x="2952704" y="548158"/>
          <a:ext cx="980616" cy="187210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162F9-0099-4C4C-8742-7E4177D28EC3}">
      <dsp:nvSpPr>
        <dsp:cNvPr id="0" name=""/>
        <dsp:cNvSpPr/>
      </dsp:nvSpPr>
      <dsp:spPr>
        <a:xfrm>
          <a:off x="3933320" y="549067"/>
          <a:ext cx="2674408" cy="187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Processing </a:t>
          </a:r>
          <a:endParaRPr lang="en-US" sz="3100" kern="1200" dirty="0"/>
        </a:p>
      </dsp:txBody>
      <dsp:txXfrm>
        <a:off x="3933320" y="549067"/>
        <a:ext cx="2674408" cy="1872085"/>
      </dsp:txXfrm>
    </dsp:sp>
    <dsp:sp modelId="{0A6A445E-B16D-4300-AA68-B952ADCBB49F}">
      <dsp:nvSpPr>
        <dsp:cNvPr id="0" name=""/>
        <dsp:cNvSpPr/>
      </dsp:nvSpPr>
      <dsp:spPr>
        <a:xfrm>
          <a:off x="3933320" y="2910570"/>
          <a:ext cx="2674408" cy="164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 processing layer spark collect the log data from Kafka topic on every two min micro batch window.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Process the data and check on the IP address, to find maximum hit.</a:t>
          </a:r>
          <a:endParaRPr lang="en-US" sz="1400" kern="1200" dirty="0"/>
        </a:p>
      </dsp:txBody>
      <dsp:txXfrm>
        <a:off x="3933320" y="2910570"/>
        <a:ext cx="2674408" cy="1649218"/>
      </dsp:txXfrm>
    </dsp:sp>
    <dsp:sp modelId="{DA3E9DD9-AC00-4CE4-A1BB-1FC4C9501173}">
      <dsp:nvSpPr>
        <dsp:cNvPr id="0" name=""/>
        <dsp:cNvSpPr/>
      </dsp:nvSpPr>
      <dsp:spPr>
        <a:xfrm>
          <a:off x="6607728" y="548158"/>
          <a:ext cx="980616" cy="187210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7218E-0384-4C42-8EA8-752BDC126551}">
      <dsp:nvSpPr>
        <dsp:cNvPr id="0" name=""/>
        <dsp:cNvSpPr/>
      </dsp:nvSpPr>
      <dsp:spPr>
        <a:xfrm>
          <a:off x="7788925" y="415347"/>
          <a:ext cx="2273246" cy="2273246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Storage</a:t>
          </a:r>
          <a:endParaRPr lang="en-US" sz="3100" kern="1200" dirty="0"/>
        </a:p>
      </dsp:txBody>
      <dsp:txXfrm>
        <a:off x="8121834" y="748256"/>
        <a:ext cx="1607428" cy="1607428"/>
      </dsp:txXfrm>
    </dsp:sp>
    <dsp:sp modelId="{F7521AF6-2DB4-49C2-BCB2-113019C9ADCF}">
      <dsp:nvSpPr>
        <dsp:cNvPr id="0" name=""/>
        <dsp:cNvSpPr/>
      </dsp:nvSpPr>
      <dsp:spPr>
        <a:xfrm>
          <a:off x="7588344" y="2910570"/>
          <a:ext cx="2674408" cy="164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Once we get the processed data from spark after every 2 min, we store it as a CSV file for further analysis</a:t>
          </a:r>
          <a:endParaRPr lang="en-US" sz="1800" kern="1200" dirty="0"/>
        </a:p>
      </dsp:txBody>
      <dsp:txXfrm>
        <a:off x="7588344" y="2910570"/>
        <a:ext cx="2674408" cy="1649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0ABB2-5C75-49BD-9228-2FBC7D4C8E9D}">
      <dsp:nvSpPr>
        <dsp:cNvPr id="0" name=""/>
        <dsp:cNvSpPr/>
      </dsp:nvSpPr>
      <dsp:spPr>
        <a:xfrm>
          <a:off x="8168" y="515793"/>
          <a:ext cx="2441358" cy="14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Server Log, Pre processing layer</a:t>
          </a:r>
          <a:endParaRPr lang="en-US" sz="1900" kern="1200" dirty="0"/>
        </a:p>
      </dsp:txBody>
      <dsp:txXfrm>
        <a:off x="51071" y="558696"/>
        <a:ext cx="2355552" cy="1379008"/>
      </dsp:txXfrm>
    </dsp:sp>
    <dsp:sp modelId="{63D3099A-3DE0-4EEF-B53C-3FE76ACFBA46}">
      <dsp:nvSpPr>
        <dsp:cNvPr id="0" name=""/>
        <dsp:cNvSpPr/>
      </dsp:nvSpPr>
      <dsp:spPr>
        <a:xfrm>
          <a:off x="2664365" y="945472"/>
          <a:ext cx="517567" cy="6054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64365" y="1066563"/>
        <a:ext cx="362297" cy="363274"/>
      </dsp:txXfrm>
    </dsp:sp>
    <dsp:sp modelId="{AC8C4139-0553-46A8-8539-E482E89DF107}">
      <dsp:nvSpPr>
        <dsp:cNvPr id="0" name=""/>
        <dsp:cNvSpPr/>
      </dsp:nvSpPr>
      <dsp:spPr>
        <a:xfrm>
          <a:off x="3426069" y="515793"/>
          <a:ext cx="2441358" cy="14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Apache Kafka collect log in real-time, and push it into </a:t>
          </a:r>
          <a:r>
            <a:rPr lang="en-US" sz="1900" kern="1200" smtClean="0"/>
            <a:t>Kafka topic </a:t>
          </a:r>
          <a:endParaRPr lang="en-US" sz="1900" kern="1200" dirty="0"/>
        </a:p>
      </dsp:txBody>
      <dsp:txXfrm>
        <a:off x="3468972" y="558696"/>
        <a:ext cx="2355552" cy="1379008"/>
      </dsp:txXfrm>
    </dsp:sp>
    <dsp:sp modelId="{4DBCC802-BCBA-4809-B3AA-68DC96097A56}">
      <dsp:nvSpPr>
        <dsp:cNvPr id="0" name=""/>
        <dsp:cNvSpPr/>
      </dsp:nvSpPr>
      <dsp:spPr>
        <a:xfrm>
          <a:off x="6082267" y="945472"/>
          <a:ext cx="517567" cy="6054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82267" y="1066563"/>
        <a:ext cx="362297" cy="363274"/>
      </dsp:txXfrm>
    </dsp:sp>
    <dsp:sp modelId="{CAE3FFC9-7E61-4692-923A-6BD5AB0068C7}">
      <dsp:nvSpPr>
        <dsp:cNvPr id="0" name=""/>
        <dsp:cNvSpPr/>
      </dsp:nvSpPr>
      <dsp:spPr>
        <a:xfrm>
          <a:off x="6843970" y="515793"/>
          <a:ext cx="2441358" cy="14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Apache Spark collect all the log from Kafka topic on 30 sec micro batch. </a:t>
          </a:r>
          <a:endParaRPr lang="en-US" sz="1900" kern="1200" dirty="0"/>
        </a:p>
      </dsp:txBody>
      <dsp:txXfrm>
        <a:off x="6886873" y="558696"/>
        <a:ext cx="2355552" cy="1379008"/>
      </dsp:txXfrm>
    </dsp:sp>
    <dsp:sp modelId="{06C614D2-A15B-4B40-A539-1550B0829F7B}">
      <dsp:nvSpPr>
        <dsp:cNvPr id="0" name=""/>
        <dsp:cNvSpPr/>
      </dsp:nvSpPr>
      <dsp:spPr>
        <a:xfrm rot="5400000">
          <a:off x="7805865" y="2151503"/>
          <a:ext cx="517567" cy="6054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883012" y="2195447"/>
        <a:ext cx="363274" cy="362297"/>
      </dsp:txXfrm>
    </dsp:sp>
    <dsp:sp modelId="{22EAD8DB-DE01-4546-8510-0FFD94A336BF}">
      <dsp:nvSpPr>
        <dsp:cNvPr id="0" name=""/>
        <dsp:cNvSpPr/>
      </dsp:nvSpPr>
      <dsp:spPr>
        <a:xfrm>
          <a:off x="6843970" y="2957151"/>
          <a:ext cx="2441358" cy="14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 a time-series analysis on top of apache spark, to validate log</a:t>
          </a:r>
          <a:endParaRPr lang="en-US" sz="1900" kern="1200" dirty="0"/>
        </a:p>
      </dsp:txBody>
      <dsp:txXfrm>
        <a:off x="6886873" y="3000054"/>
        <a:ext cx="2355552" cy="1379008"/>
      </dsp:txXfrm>
    </dsp:sp>
    <dsp:sp modelId="{59994C8B-BF82-4176-A041-ECA2698BCB18}">
      <dsp:nvSpPr>
        <dsp:cNvPr id="0" name=""/>
        <dsp:cNvSpPr/>
      </dsp:nvSpPr>
      <dsp:spPr>
        <a:xfrm rot="10800000">
          <a:off x="6111563" y="3386830"/>
          <a:ext cx="517567" cy="6054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266833" y="3507921"/>
        <a:ext cx="362297" cy="363274"/>
      </dsp:txXfrm>
    </dsp:sp>
    <dsp:sp modelId="{122C14EC-B306-49D5-9097-2AB8960A7592}">
      <dsp:nvSpPr>
        <dsp:cNvPr id="0" name=""/>
        <dsp:cNvSpPr/>
      </dsp:nvSpPr>
      <dsp:spPr>
        <a:xfrm>
          <a:off x="3426069" y="2957151"/>
          <a:ext cx="2441358" cy="14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Store data into hive for further analysis</a:t>
          </a:r>
          <a:endParaRPr lang="en-US" sz="1900" kern="1200" dirty="0"/>
        </a:p>
      </dsp:txBody>
      <dsp:txXfrm>
        <a:off x="3468972" y="3000054"/>
        <a:ext cx="2355552" cy="1379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DDOS Detection using Spark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223" y="3128009"/>
            <a:ext cx="9374777" cy="1287675"/>
          </a:xfrm>
        </p:spPr>
        <p:txBody>
          <a:bodyPr/>
          <a:lstStyle/>
          <a:p>
            <a:r>
              <a:rPr lang="en-US" dirty="0"/>
              <a:t>How to get started </a:t>
            </a:r>
            <a:r>
              <a:rPr lang="en-US" dirty="0" smtClean="0"/>
              <a:t>with real-time detection of DDOS Attack using Spark  </a:t>
            </a:r>
            <a:endParaRPr lang="en-US" dirty="0"/>
          </a:p>
        </p:txBody>
      </p:sp>
      <p:sp>
        <p:nvSpPr>
          <p:cNvPr id="5" name="About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123642778"/>
              </p:ext>
            </p:extLst>
          </p:nvPr>
        </p:nvGraphicFramePr>
        <p:xfrm>
          <a:off x="1763143" y="13762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04435" y="1306287"/>
            <a:ext cx="10935104" cy="49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161855364"/>
              </p:ext>
            </p:extLst>
          </p:nvPr>
        </p:nvGraphicFramePr>
        <p:xfrm>
          <a:off x="940527" y="1476103"/>
          <a:ext cx="10293530" cy="4662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 State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2814210"/>
              </p:ext>
            </p:extLst>
          </p:nvPr>
        </p:nvGraphicFramePr>
        <p:xfrm>
          <a:off x="1449251" y="1449977"/>
          <a:ext cx="9293497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4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187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Get Started with 3D</vt:lpstr>
      <vt:lpstr>DDOS Detection using Spark</vt:lpstr>
      <vt:lpstr>Objective</vt:lpstr>
      <vt:lpstr>Architecture Diagram</vt:lpstr>
      <vt:lpstr>Current State</vt:lpstr>
      <vt:lpstr>Feature 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2019-10-25T05:03:51Z</dcterms:created>
  <dcterms:modified xsi:type="dcterms:W3CDTF">2019-11-03T04:49:27Z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