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FHIR Patient Portal – Visual Workflows (v3)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Simplified: no arrows, step numbers and grid layout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01 System Context</a:t>
            </a:r>
          </a:p>
        </p:txBody>
      </p:sp>
      <p:pic>
        <p:nvPicPr>
          <p:cNvPr id="3" name="Picture 2" descr="v3_01_System_Con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10058400" cy="62957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02 Patient Journey</a:t>
            </a:r>
          </a:p>
        </p:txBody>
      </p:sp>
      <p:pic>
        <p:nvPicPr>
          <p:cNvPr id="3" name="Picture 2" descr="v3_02_Patient_Journ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10058400" cy="6295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03 HL7 to FHIR</a:t>
            </a:r>
          </a:p>
        </p:txBody>
      </p:sp>
      <p:pic>
        <p:nvPicPr>
          <p:cNvPr id="3" name="Picture 2" descr="v3_03_HL7_to_FH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10058400" cy="6300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04 Appointment Flow</a:t>
            </a:r>
          </a:p>
        </p:txBody>
      </p:sp>
      <p:pic>
        <p:nvPicPr>
          <p:cNvPr id="3" name="Picture 2" descr="v3_04_Appointment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10058400" cy="5575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05 Observations Trends Alerts</a:t>
            </a:r>
          </a:p>
        </p:txBody>
      </p:sp>
      <p:pic>
        <p:nvPicPr>
          <p:cNvPr id="3" name="Picture 2" descr="v3_05_Observations_Trends_Ale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10058400" cy="63926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06 Telemedicine Consent</a:t>
            </a:r>
          </a:p>
        </p:txBody>
      </p:sp>
      <p:pic>
        <p:nvPicPr>
          <p:cNvPr id="3" name="Picture 2" descr="v3_06_Telemedicine_Cons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10058400" cy="6408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07 RBAC ABAC Decision</a:t>
            </a:r>
          </a:p>
        </p:txBody>
      </p:sp>
      <p:pic>
        <p:nvPicPr>
          <p:cNvPr id="3" name="Picture 2" descr="v3_07_RBAC_ABAC_Deci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10058400" cy="64245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08 FHIR Gateway Kafka</a:t>
            </a:r>
          </a:p>
        </p:txBody>
      </p:sp>
      <p:pic>
        <p:nvPicPr>
          <p:cNvPr id="3" name="Picture 2" descr="v3_08_FHIR_Gateway_Kafk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10058400" cy="63142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