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Databases, Data Models &amp; Types of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Detailed Overview for Beginners and Professionals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a Database?</a:t>
            </a:r>
          </a:p>
          <a:p>
            <a:r>
              <a:t>2. Why are Databases Important?</a:t>
            </a:r>
          </a:p>
          <a:p>
            <a:r>
              <a:t>3. Database Terminologies</a:t>
            </a:r>
          </a:p>
          <a:p>
            <a:r>
              <a:t>4. Data Models</a:t>
            </a:r>
          </a:p>
          <a:p>
            <a:r>
              <a:t>5. Types of Databases</a:t>
            </a:r>
          </a:p>
          <a:p>
            <a:r>
              <a:t>6. Use Cases &amp; 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structured collection of data</a:t>
            </a:r>
          </a:p>
          <a:p>
            <a:r>
              <a:t>• Stored and accessed electronically</a:t>
            </a:r>
          </a:p>
          <a:p>
            <a:r>
              <a:t>• Managed via DBMS</a:t>
            </a:r>
          </a:p>
          <a:p>
            <a:r>
              <a:t>• Enables efficient data manipulation and retrieval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Banking Systems – Customer Transactions</a:t>
            </a:r>
          </a:p>
          <a:p>
            <a:r>
              <a:t>• E-Commerce – Product Inventory</a:t>
            </a:r>
          </a:p>
          <a:p>
            <a:r>
              <a:t>• Social Media – User Profiles</a:t>
            </a:r>
          </a:p>
          <a:p>
            <a:r>
              <a:t>• Healthcare – Patient Records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Database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DBMS – Software to manage databases</a:t>
            </a:r>
          </a:p>
          <a:p>
            <a:r>
              <a:t>• Table – Collection of related data in rows</a:t>
            </a:r>
          </a:p>
          <a:p>
            <a:r>
              <a:t>• Record – Single entry in a table</a:t>
            </a:r>
          </a:p>
          <a:p>
            <a:r>
              <a:t>• Field – Attribute or column</a:t>
            </a:r>
          </a:p>
          <a:p>
            <a:r>
              <a:t>• Query – Request to access/manipulate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