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0" r:id="rId2"/>
    <p:sldId id="27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93677" autoAdjust="0"/>
  </p:normalViewPr>
  <p:slideViewPr>
    <p:cSldViewPr>
      <p:cViewPr varScale="1">
        <p:scale>
          <a:sx n="74" d="100"/>
          <a:sy n="74" d="100"/>
        </p:scale>
        <p:origin x="-97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5C827-E7EF-4537-8CAB-1CA2704EC17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2EE64-D42E-4AC8-9BF4-FA83A7AD3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5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3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3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9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3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2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9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3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9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4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4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3121A-C872-41AB-826B-30031B7834BC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0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553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Plain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Js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React       React-context      Redux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Simple                                                                   Complex</a:t>
            </a:r>
          </a:p>
          <a:p>
            <a:pPr marL="0" indent="0">
              <a:buNone/>
            </a:pPr>
            <a:r>
              <a:rPr lang="en-US" b="1" dirty="0" smtClean="0"/>
              <a:t>No Setup                                               Significant setup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		    When is Redux Helpful</a:t>
            </a:r>
          </a:p>
          <a:p>
            <a:pPr marL="0" indent="0">
              <a:buNone/>
            </a:pPr>
            <a:r>
              <a:rPr lang="en-US" dirty="0" smtClean="0"/>
              <a:t>Complex data flows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Inter-component communication</a:t>
            </a:r>
          </a:p>
          <a:p>
            <a:pPr marL="0" indent="0">
              <a:buNone/>
            </a:pPr>
            <a:r>
              <a:rPr lang="en-US" dirty="0" smtClean="0"/>
              <a:t>Many actions: CURD</a:t>
            </a:r>
          </a:p>
          <a:p>
            <a:pPr marL="0" indent="0">
              <a:buNone/>
            </a:pPr>
            <a:r>
              <a:rPr lang="en-US" dirty="0" smtClean="0"/>
              <a:t>Same data in many places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990600"/>
            <a:ext cx="914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919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Redux: 3 Principles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immutable store</a:t>
            </a:r>
          </a:p>
          <a:p>
            <a:pPr lvl="1"/>
            <a:r>
              <a:rPr lang="en-US" dirty="0"/>
              <a:t>State can’t be changed </a:t>
            </a:r>
            <a:r>
              <a:rPr lang="en-US" dirty="0" smtClean="0"/>
              <a:t>directly</a:t>
            </a:r>
          </a:p>
          <a:p>
            <a:r>
              <a:rPr lang="en-US" dirty="0" smtClean="0"/>
              <a:t>Actions trigger changes</a:t>
            </a:r>
          </a:p>
          <a:p>
            <a:pPr lvl="1"/>
            <a:r>
              <a:rPr lang="en-US" dirty="0"/>
              <a:t>Way to change state emit an </a:t>
            </a:r>
            <a:r>
              <a:rPr lang="en-US" dirty="0" smtClean="0"/>
              <a:t>action</a:t>
            </a:r>
          </a:p>
          <a:p>
            <a:r>
              <a:rPr lang="en-US" dirty="0" smtClean="0"/>
              <a:t>Reducer update state</a:t>
            </a:r>
          </a:p>
          <a:p>
            <a:pPr lvl="1"/>
            <a:r>
              <a:rPr lang="en-US" dirty="0" smtClean="0"/>
              <a:t>State changes are handled by pure functions called reducers</a:t>
            </a:r>
          </a:p>
          <a:p>
            <a:pPr lvl="1"/>
            <a:r>
              <a:rPr lang="en-US" dirty="0" smtClean="0"/>
              <a:t>Accepts current state and action and return new state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887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55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Redux: 3 Principles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NISHANTH</dc:creator>
  <cp:lastModifiedBy>NISHANTH</cp:lastModifiedBy>
  <cp:revision>109</cp:revision>
  <dcterms:created xsi:type="dcterms:W3CDTF">2019-09-13T03:10:52Z</dcterms:created>
  <dcterms:modified xsi:type="dcterms:W3CDTF">2019-09-22T05:10:04Z</dcterms:modified>
</cp:coreProperties>
</file>