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3677" autoAdjust="0"/>
  </p:normalViewPr>
  <p:slideViewPr>
    <p:cSldViewPr>
      <p:cViewPr varScale="1">
        <p:scale>
          <a:sx n="74" d="100"/>
          <a:sy n="74" d="100"/>
        </p:scale>
        <p:origin x="-9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5C827-E7EF-4537-8CAB-1CA2704EC17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2EE64-D42E-4AC8-9BF4-FA83A7AD3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5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3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3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9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2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9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3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9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4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4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0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0"/>
            <a:ext cx="8229600" cy="6858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Actions</a:t>
            </a:r>
          </a:p>
          <a:p>
            <a:pPr lvl="1"/>
            <a:r>
              <a:rPr lang="en-US" dirty="0"/>
              <a:t>Events happening in application are called </a:t>
            </a:r>
            <a:r>
              <a:rPr lang="en-US" dirty="0" smtClean="0"/>
              <a:t>actions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Store</a:t>
            </a:r>
          </a:p>
          <a:p>
            <a:pPr lvl="1"/>
            <a:r>
              <a:rPr lang="en-US" dirty="0"/>
              <a:t>Stores data and </a:t>
            </a:r>
            <a:r>
              <a:rPr lang="en-US" dirty="0" smtClean="0"/>
              <a:t>immutable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Immutability</a:t>
            </a:r>
          </a:p>
          <a:p>
            <a:pPr lvl="1"/>
            <a:r>
              <a:rPr lang="en-US" dirty="0"/>
              <a:t>To change state return new object	</a:t>
            </a:r>
          </a:p>
          <a:p>
            <a:pPr lvl="2"/>
            <a:r>
              <a:rPr lang="en-US" dirty="0"/>
              <a:t>Number string Boolean undefined null: Immutable</a:t>
            </a:r>
          </a:p>
          <a:p>
            <a:pPr lvl="2"/>
            <a:r>
              <a:rPr lang="en-US" dirty="0"/>
              <a:t>Objects Array Functions: Mutable</a:t>
            </a:r>
          </a:p>
          <a:p>
            <a:pPr lvl="2"/>
            <a:r>
              <a:rPr lang="en-US" dirty="0" err="1"/>
              <a:t>Object.assign</a:t>
            </a:r>
            <a:r>
              <a:rPr lang="en-US" dirty="0"/>
              <a:t> and spread operator to copy </a:t>
            </a:r>
            <a:r>
              <a:rPr lang="en-US" dirty="0" smtClean="0"/>
              <a:t>data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Reducer</a:t>
            </a:r>
          </a:p>
          <a:p>
            <a:pPr lvl="1"/>
            <a:r>
              <a:rPr lang="en-US" dirty="0" smtClean="0"/>
              <a:t>Array To change state dispatch action that is ultimately handled by reducer</a:t>
            </a:r>
          </a:p>
          <a:p>
            <a:pPr lvl="1"/>
            <a:r>
              <a:rPr lang="en-US" dirty="0" smtClean="0"/>
              <a:t>(state, action) =&gt; new state</a:t>
            </a:r>
          </a:p>
          <a:p>
            <a:pPr lvl="1"/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678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20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NISHANTH</dc:creator>
  <cp:lastModifiedBy>NISHANTH</cp:lastModifiedBy>
  <cp:revision>109</cp:revision>
  <dcterms:created xsi:type="dcterms:W3CDTF">2019-09-13T03:10:52Z</dcterms:created>
  <dcterms:modified xsi:type="dcterms:W3CDTF">2019-09-22T05:12:36Z</dcterms:modified>
</cp:coreProperties>
</file>