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3677" autoAdjust="0"/>
  </p:normalViewPr>
  <p:slideViewPr>
    <p:cSldViewPr>
      <p:cViewPr varScale="1">
        <p:scale>
          <a:sx n="74" d="100"/>
          <a:sy n="74" d="100"/>
        </p:scale>
        <p:origin x="-1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C827-E7EF-4537-8CAB-1CA2704EC17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2EE64-D42E-4AC8-9BF4-FA83A7AD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121A-C872-41AB-826B-30031B7834B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React-Redux 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react-</a:t>
            </a:r>
            <a:r>
              <a:rPr lang="en-US" dirty="0" err="1" smtClean="0"/>
              <a:t>redux</a:t>
            </a:r>
            <a:r>
              <a:rPr lang="en-US" dirty="0" smtClean="0"/>
              <a:t> is separate library </a:t>
            </a:r>
          </a:p>
          <a:p>
            <a:r>
              <a:rPr lang="en-US" dirty="0" smtClean="0"/>
              <a:t>You can use redux with react angular </a:t>
            </a:r>
            <a:r>
              <a:rPr lang="en-US" dirty="0" err="1" smtClean="0"/>
              <a:t>vue</a:t>
            </a:r>
            <a:r>
              <a:rPr lang="en-US" dirty="0" smtClean="0"/>
              <a:t> JS</a:t>
            </a:r>
          </a:p>
          <a:p>
            <a:r>
              <a:rPr lang="en-US" dirty="0" smtClean="0"/>
              <a:t>It connects react with redux store</a:t>
            </a:r>
          </a:p>
          <a:p>
            <a:pPr lvl="1"/>
            <a:r>
              <a:rPr lang="en-US" dirty="0" smtClean="0"/>
              <a:t>Provider: attaches app to store</a:t>
            </a:r>
          </a:p>
          <a:p>
            <a:pPr lvl="2"/>
            <a:r>
              <a:rPr lang="en-US" dirty="0" smtClean="0"/>
              <a:t>&lt;provider store={</a:t>
            </a:r>
            <a:r>
              <a:rPr lang="en-US" dirty="0" err="1" smtClean="0"/>
              <a:t>this.props.store</a:t>
            </a:r>
            <a:r>
              <a:rPr lang="en-US" dirty="0" smtClean="0"/>
              <a:t>}&gt;</a:t>
            </a:r>
          </a:p>
          <a:p>
            <a:pPr lvl="3"/>
            <a:r>
              <a:rPr lang="en-US" dirty="0" smtClean="0"/>
              <a:t>&lt;App/&gt;</a:t>
            </a:r>
            <a:endParaRPr lang="en-US" dirty="0"/>
          </a:p>
          <a:p>
            <a:pPr lvl="2"/>
            <a:r>
              <a:rPr lang="en-US" dirty="0" smtClean="0"/>
              <a:t>&lt;/provider&gt;</a:t>
            </a:r>
          </a:p>
          <a:p>
            <a:pPr lvl="1"/>
            <a:r>
              <a:rPr lang="en-US" dirty="0" smtClean="0"/>
              <a:t>Connect: creates container components</a:t>
            </a:r>
          </a:p>
          <a:p>
            <a:pPr lvl="2"/>
            <a:r>
              <a:rPr lang="en-US" dirty="0" smtClean="0"/>
              <a:t>connect function wraps component so it is connected to redux store</a:t>
            </a:r>
          </a:p>
          <a:p>
            <a:pPr lvl="2"/>
            <a:r>
              <a:rPr lang="en-US" dirty="0" smtClean="0"/>
              <a:t>With this function we can declare what parts of store we like attach to component as props and we declare what actions we want to expose on props as well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xport connect(</a:t>
            </a:r>
            <a:r>
              <a:rPr lang="en-US" dirty="0" err="1" smtClean="0"/>
              <a:t>mapSatetToProps</a:t>
            </a:r>
            <a:r>
              <a:rPr lang="en-US" dirty="0" smtClean="0"/>
              <a:t>, mapDispatchToProps)(component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mapStateToProps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562599"/>
          </a:xfrm>
        </p:spPr>
        <p:txBody>
          <a:bodyPr/>
          <a:lstStyle/>
          <a:p>
            <a:r>
              <a:rPr lang="en-US" dirty="0" smtClean="0"/>
              <a:t>It is a function</a:t>
            </a:r>
          </a:p>
          <a:p>
            <a:r>
              <a:rPr lang="en-US" dirty="0"/>
              <a:t>what parts of store we like attach to component as </a:t>
            </a:r>
            <a:r>
              <a:rPr lang="en-US" dirty="0" smtClean="0"/>
              <a:t>props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mapStateToProps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/>
              <a:t>{users: </a:t>
            </a:r>
            <a:r>
              <a:rPr lang="en-US" dirty="0" err="1" smtClean="0"/>
              <a:t>state.users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Component will only re-render when this specific data(props) changes so only pass props component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6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mapDispatchToProps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Specify what actions we want to expose as props</a:t>
            </a:r>
          </a:p>
          <a:p>
            <a:r>
              <a:rPr lang="en-US" dirty="0" smtClean="0"/>
              <a:t>How expose your actions to your components</a:t>
            </a:r>
          </a:p>
          <a:p>
            <a:r>
              <a:rPr lang="en-US" dirty="0" smtClean="0"/>
              <a:t>What actions expose instead of state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mapDispatchToProps</a:t>
            </a:r>
            <a:r>
              <a:rPr lang="en-US" dirty="0" smtClean="0"/>
              <a:t>(dispatch) {</a:t>
            </a:r>
          </a:p>
          <a:p>
            <a:pPr lvl="1"/>
            <a:r>
              <a:rPr lang="en-US" dirty="0" smtClean="0"/>
              <a:t>return {actions: </a:t>
            </a:r>
            <a:r>
              <a:rPr lang="en-US" dirty="0" err="1" smtClean="0"/>
              <a:t>bindActionCreateors</a:t>
            </a:r>
            <a:r>
              <a:rPr lang="en-US" dirty="0" smtClean="0"/>
              <a:t>(actions, </a:t>
            </a:r>
            <a:r>
              <a:rPr lang="en-US" dirty="0" err="1" smtClean="0"/>
              <a:t>dispath</a:t>
            </a:r>
            <a:r>
              <a:rPr lang="en-US" dirty="0" smtClean="0"/>
              <a:t>)}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7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Passing actions to components using </a:t>
            </a:r>
            <a:r>
              <a:rPr lang="en-US" sz="3600" dirty="0" err="1" smtClean="0">
                <a:solidFill>
                  <a:srgbClr val="FF0000"/>
                </a:solidFill>
              </a:rPr>
              <a:t>redux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1) Ignore it</a:t>
            </a:r>
          </a:p>
          <a:p>
            <a:pPr lvl="1"/>
            <a:r>
              <a:rPr lang="en-US" dirty="0" smtClean="0"/>
              <a:t>mapDispatchToProps is optional when you call connect</a:t>
            </a:r>
          </a:p>
          <a:p>
            <a:pPr lvl="1"/>
            <a:r>
              <a:rPr lang="en-US" dirty="0"/>
              <a:t>Use Dispatch Directly</a:t>
            </a:r>
          </a:p>
          <a:p>
            <a:pPr lvl="1"/>
            <a:r>
              <a:rPr lang="en-US" dirty="0" smtClean="0"/>
              <a:t>When you omit it dispatch function will be attached to</a:t>
            </a:r>
          </a:p>
          <a:p>
            <a:pPr marL="457200" lvl="1" indent="0">
              <a:buNone/>
            </a:pPr>
            <a:r>
              <a:rPr lang="en-US" dirty="0" smtClean="0"/>
              <a:t>   Container </a:t>
            </a:r>
            <a:r>
              <a:rPr lang="en-US" dirty="0"/>
              <a:t>component</a:t>
            </a:r>
            <a:endParaRPr lang="en-US" dirty="0" smtClean="0"/>
          </a:p>
          <a:p>
            <a:pPr lvl="1"/>
            <a:r>
              <a:rPr lang="en-US" dirty="0" smtClean="0"/>
              <a:t>That means you call dispatch function manually in component  and pass it an action creator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his.props.dispatch</a:t>
            </a:r>
            <a:r>
              <a:rPr lang="en-US" dirty="0" smtClean="0"/>
              <a:t>(</a:t>
            </a:r>
            <a:r>
              <a:rPr lang="en-US" dirty="0" err="1" smtClean="0"/>
              <a:t>loadCourses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Two down sides</a:t>
            </a:r>
          </a:p>
          <a:p>
            <a:pPr lvl="2"/>
            <a:r>
              <a:rPr lang="en-US" dirty="0" err="1" smtClean="0"/>
              <a:t>Biolerplate</a:t>
            </a:r>
            <a:endParaRPr lang="en-US" dirty="0" smtClean="0"/>
          </a:p>
          <a:p>
            <a:pPr lvl="2"/>
            <a:r>
              <a:rPr lang="en-US" dirty="0" err="1" smtClean="0"/>
              <a:t>Redux</a:t>
            </a:r>
            <a:r>
              <a:rPr lang="en-US" dirty="0" smtClean="0"/>
              <a:t> concern in child components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71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763000" cy="678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Wrap Manually</a:t>
            </a:r>
          </a:p>
          <a:p>
            <a:pPr lvl="1"/>
            <a:r>
              <a:rPr lang="en-US" dirty="0" smtClean="0"/>
              <a:t>Manually wrap your action creators in dispatch calls</a:t>
            </a:r>
          </a:p>
          <a:p>
            <a:pPr marL="457200" lvl="1" indent="0">
              <a:buNone/>
            </a:pPr>
            <a:r>
              <a:rPr lang="en-US" dirty="0" smtClean="0"/>
              <a:t>   function </a:t>
            </a:r>
            <a:r>
              <a:rPr lang="en-US" dirty="0" err="1" smtClean="0"/>
              <a:t>mapDispatchToProps</a:t>
            </a:r>
            <a:r>
              <a:rPr lang="en-US" dirty="0" smtClean="0"/>
              <a:t>(dispatch) {</a:t>
            </a:r>
          </a:p>
          <a:p>
            <a:pPr marL="457200" lvl="1" indent="0">
              <a:buNone/>
            </a:pPr>
            <a:r>
              <a:rPr lang="en-US" dirty="0" smtClean="0"/>
              <a:t>	return {</a:t>
            </a:r>
          </a:p>
          <a:p>
            <a:pPr marL="457200" lvl="1" indent="0">
              <a:buNone/>
            </a:pPr>
            <a:r>
              <a:rPr lang="en-US" dirty="0" smtClean="0"/>
              <a:t>		loadCourses: () =&gt; {</a:t>
            </a:r>
          </a:p>
          <a:p>
            <a:pPr marL="457200" lvl="1" indent="0">
              <a:buNone/>
            </a:pPr>
            <a:r>
              <a:rPr lang="en-US" dirty="0" smtClean="0"/>
              <a:t>			dispatch(</a:t>
            </a:r>
            <a:r>
              <a:rPr lang="en-US" dirty="0" err="1" smtClean="0"/>
              <a:t>loadCourses</a:t>
            </a:r>
            <a:r>
              <a:rPr lang="en-US" dirty="0" smtClean="0"/>
              <a:t>());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} </a:t>
            </a:r>
          </a:p>
          <a:p>
            <a:pPr marL="457200" lvl="1" indent="0">
              <a:buNone/>
            </a:pPr>
            <a:r>
              <a:rPr lang="en-US" dirty="0" smtClean="0"/>
              <a:t>		createCourse: </a:t>
            </a:r>
            <a:r>
              <a:rPr lang="en-US" dirty="0"/>
              <a:t>() =&gt; {</a:t>
            </a:r>
          </a:p>
          <a:p>
            <a:pPr marL="457200" lvl="1" indent="0">
              <a:buNone/>
            </a:pPr>
            <a:r>
              <a:rPr lang="en-US" dirty="0"/>
              <a:t>			 createCourse</a:t>
            </a:r>
            <a:r>
              <a:rPr lang="en-US" dirty="0" smtClean="0"/>
              <a:t>());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}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    }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}</a:t>
            </a:r>
          </a:p>
          <a:p>
            <a:pPr marL="457200" lvl="1" indent="0">
              <a:buNone/>
            </a:pPr>
            <a:r>
              <a:rPr lang="en-US" dirty="0" err="1" smtClean="0"/>
              <a:t>This.props.loadCourse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8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686800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3) bindActionCreators</a:t>
            </a:r>
          </a:p>
          <a:p>
            <a:pPr marL="457200" lvl="1" indent="0">
              <a:buNone/>
            </a:pPr>
            <a:r>
              <a:rPr lang="en-US" dirty="0" smtClean="0"/>
              <a:t>  function </a:t>
            </a:r>
            <a:r>
              <a:rPr lang="en-US" dirty="0" err="1" smtClean="0"/>
              <a:t>mapDispatchToProps</a:t>
            </a:r>
            <a:r>
              <a:rPr lang="en-US" dirty="0" smtClean="0"/>
              <a:t>(dispatch)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	return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actions: bindActionCreators(actions, dispatch)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457200" lvl="1" indent="0">
              <a:buNone/>
            </a:pPr>
            <a:r>
              <a:rPr lang="en-US" dirty="0" err="1" smtClean="0"/>
              <a:t>this.props.actions.loadCourses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Wraps action creators in dispatch call for you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4)mapDispatchToProps as object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wrapped in dispatch automatically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mapDispatchToProps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loadCourses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this.props.loadCourses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7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React</a:t>
            </a:r>
            <a:r>
              <a:rPr lang="en-US" sz="2400" dirty="0" smtClean="0"/>
              <a:t>     Hey </a:t>
            </a:r>
            <a:r>
              <a:rPr lang="en-US" sz="2400" dirty="0" err="1" smtClean="0"/>
              <a:t>CourseAction</a:t>
            </a:r>
            <a:r>
              <a:rPr lang="en-US" sz="2400" dirty="0" smtClean="0"/>
              <a:t>, someone clicked “Save course” button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Action</a:t>
            </a:r>
            <a:r>
              <a:rPr lang="en-US" sz="2400" dirty="0" smtClean="0"/>
              <a:t>    Thanks React! I will dispatch an action so reducers that 	        care can update state.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Reducer</a:t>
            </a:r>
            <a:r>
              <a:rPr lang="en-US" sz="2400" dirty="0" smtClean="0"/>
              <a:t>  Thanks Action, I see you passed me the current state and       	         action to perform. I’ll make a new copy of the state and   	         return it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Store</a:t>
            </a:r>
            <a:r>
              <a:rPr lang="en-US" sz="2400" dirty="0" smtClean="0"/>
              <a:t>       Thanks for updating the state reducer. I’ll make sure that 	        all connected components are aware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React-</a:t>
            </a:r>
            <a:r>
              <a:rPr lang="en-US" sz="2400" dirty="0" err="1" smtClean="0">
                <a:solidFill>
                  <a:srgbClr val="FF0000"/>
                </a:solidFill>
              </a:rPr>
              <a:t>Redux</a:t>
            </a:r>
            <a:r>
              <a:rPr lang="en-US" sz="2400" dirty="0" smtClean="0"/>
              <a:t>  thanks for new data </a:t>
            </a:r>
            <a:r>
              <a:rPr lang="en-US" sz="2400" dirty="0" err="1" smtClean="0"/>
              <a:t>Mr.store</a:t>
            </a:r>
            <a:r>
              <a:rPr lang="en-US" sz="2400" dirty="0"/>
              <a:t> </a:t>
            </a:r>
            <a:r>
              <a:rPr lang="en-US" sz="2400" dirty="0" smtClean="0"/>
              <a:t>I’ll now intelligently 			    determine if I should tell react about this change so 		    that it only has to bother with updating the UI when 	                  necessary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90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284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React-Redux Introduction</vt:lpstr>
      <vt:lpstr>mapStateToProps</vt:lpstr>
      <vt:lpstr>mapDispatchToProps</vt:lpstr>
      <vt:lpstr>Passing actions to components using redux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</dc:creator>
  <cp:lastModifiedBy>NISHANTH</cp:lastModifiedBy>
  <cp:revision>110</cp:revision>
  <dcterms:created xsi:type="dcterms:W3CDTF">2019-09-13T03:10:52Z</dcterms:created>
  <dcterms:modified xsi:type="dcterms:W3CDTF">2019-09-25T04:32:58Z</dcterms:modified>
</cp:coreProperties>
</file>