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3677" autoAdjust="0"/>
  </p:normalViewPr>
  <p:slideViewPr>
    <p:cSldViewPr>
      <p:cViewPr varScale="1">
        <p:scale>
          <a:sx n="72" d="100"/>
          <a:sy n="72" d="100"/>
        </p:scale>
        <p:origin x="-1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51605-0423-4B43-BDED-38F499952F60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</dgm:pt>
    <dgm:pt modelId="{84FA87AD-3994-4143-BE30-BA8AF8325E45}">
      <dgm:prSet phldrT="[Text]"/>
      <dgm:spPr/>
      <dgm:t>
        <a:bodyPr/>
        <a:lstStyle/>
        <a:p>
          <a:r>
            <a:rPr lang="en-US" dirty="0" smtClean="0"/>
            <a:t>React</a:t>
          </a:r>
        </a:p>
        <a:p>
          <a:endParaRPr lang="en-US" dirty="0" smtClean="0"/>
        </a:p>
        <a:p>
          <a:r>
            <a:rPr lang="en-US" dirty="0" smtClean="0"/>
            <a:t>2013</a:t>
          </a:r>
        </a:p>
      </dgm:t>
    </dgm:pt>
    <dgm:pt modelId="{F01DE987-C8F2-4D2F-8B12-77219434F4B7}" type="parTrans" cxnId="{D5CE92A1-5BF9-4539-9201-ECD18C5A0A6D}">
      <dgm:prSet/>
      <dgm:spPr/>
      <dgm:t>
        <a:bodyPr/>
        <a:lstStyle/>
        <a:p>
          <a:endParaRPr lang="en-US"/>
        </a:p>
      </dgm:t>
    </dgm:pt>
    <dgm:pt modelId="{C42F153C-5E50-42BC-8A8C-5F07935B9999}" type="sibTrans" cxnId="{D5CE92A1-5BF9-4539-9201-ECD18C5A0A6D}">
      <dgm:prSet/>
      <dgm:spPr/>
      <dgm:t>
        <a:bodyPr/>
        <a:lstStyle/>
        <a:p>
          <a:endParaRPr lang="en-US"/>
        </a:p>
      </dgm:t>
    </dgm:pt>
    <dgm:pt modelId="{28D0238A-E24A-4E02-BA89-D0B7FDC79FE7}">
      <dgm:prSet phldrT="[Text]"/>
      <dgm:spPr/>
      <dgm:t>
        <a:bodyPr/>
        <a:lstStyle/>
        <a:p>
          <a:r>
            <a:rPr lang="en-US" dirty="0" smtClean="0"/>
            <a:t>Flux</a:t>
          </a:r>
        </a:p>
        <a:p>
          <a:endParaRPr lang="en-US" dirty="0" smtClean="0"/>
        </a:p>
        <a:p>
          <a:r>
            <a:rPr lang="en-US" dirty="0" smtClean="0"/>
            <a:t>2014</a:t>
          </a:r>
          <a:endParaRPr lang="en-US" dirty="0"/>
        </a:p>
      </dgm:t>
    </dgm:pt>
    <dgm:pt modelId="{9556C3C6-3931-43D6-AA3F-82D9C8018411}" type="parTrans" cxnId="{9C9A1C39-E7A6-4611-89A3-8DBD1A7B6AF5}">
      <dgm:prSet/>
      <dgm:spPr/>
      <dgm:t>
        <a:bodyPr/>
        <a:lstStyle/>
        <a:p>
          <a:endParaRPr lang="en-US"/>
        </a:p>
      </dgm:t>
    </dgm:pt>
    <dgm:pt modelId="{D9FE999B-878E-4544-8B1B-AFD6313702B9}" type="sibTrans" cxnId="{9C9A1C39-E7A6-4611-89A3-8DBD1A7B6AF5}">
      <dgm:prSet/>
      <dgm:spPr/>
      <dgm:t>
        <a:bodyPr/>
        <a:lstStyle/>
        <a:p>
          <a:endParaRPr lang="en-US"/>
        </a:p>
      </dgm:t>
    </dgm:pt>
    <dgm:pt modelId="{06C16A9F-F15B-4004-B399-7098BE3A3094}">
      <dgm:prSet phldrT="[Text]"/>
      <dgm:spPr/>
      <dgm:t>
        <a:bodyPr/>
        <a:lstStyle/>
        <a:p>
          <a:r>
            <a:rPr lang="en-US" dirty="0" smtClean="0"/>
            <a:t>Redux</a:t>
          </a:r>
        </a:p>
        <a:p>
          <a:endParaRPr lang="en-US" dirty="0" smtClean="0"/>
        </a:p>
        <a:p>
          <a:r>
            <a:rPr lang="en-US" dirty="0" smtClean="0"/>
            <a:t>2015</a:t>
          </a:r>
        </a:p>
      </dgm:t>
    </dgm:pt>
    <dgm:pt modelId="{FB7ABC8C-1B64-446D-9491-3135B4CE31D3}" type="parTrans" cxnId="{D9BA83CA-7523-4250-BE8E-129758B0AFF6}">
      <dgm:prSet/>
      <dgm:spPr/>
      <dgm:t>
        <a:bodyPr/>
        <a:lstStyle/>
        <a:p>
          <a:endParaRPr lang="en-US"/>
        </a:p>
      </dgm:t>
    </dgm:pt>
    <dgm:pt modelId="{961BE1F1-1782-4C10-AA75-1C38CB841813}" type="sibTrans" cxnId="{D9BA83CA-7523-4250-BE8E-129758B0AFF6}">
      <dgm:prSet/>
      <dgm:spPr/>
      <dgm:t>
        <a:bodyPr/>
        <a:lstStyle/>
        <a:p>
          <a:endParaRPr lang="en-US"/>
        </a:p>
      </dgm:t>
    </dgm:pt>
    <dgm:pt modelId="{42604697-B2C9-437F-AABA-03DE0326522B}" type="pres">
      <dgm:prSet presAssocID="{6BA51605-0423-4B43-BDED-38F499952F60}" presName="arrowDiagram" presStyleCnt="0">
        <dgm:presLayoutVars>
          <dgm:chMax val="5"/>
          <dgm:dir/>
          <dgm:resizeHandles val="exact"/>
        </dgm:presLayoutVars>
      </dgm:prSet>
      <dgm:spPr/>
    </dgm:pt>
    <dgm:pt modelId="{F26EA6E6-47D8-470A-ADA7-F4B9BFD357AC}" type="pres">
      <dgm:prSet presAssocID="{6BA51605-0423-4B43-BDED-38F499952F60}" presName="arrow" presStyleLbl="bgShp" presStyleIdx="0" presStyleCnt="1"/>
      <dgm:spPr/>
    </dgm:pt>
    <dgm:pt modelId="{D9C7E72A-48F0-42B0-99A8-D65D3CC86AAE}" type="pres">
      <dgm:prSet presAssocID="{6BA51605-0423-4B43-BDED-38F499952F60}" presName="arrowDiagram3" presStyleCnt="0"/>
      <dgm:spPr/>
    </dgm:pt>
    <dgm:pt modelId="{3ABE7440-786F-4D2F-822F-65848F7C922D}" type="pres">
      <dgm:prSet presAssocID="{84FA87AD-3994-4143-BE30-BA8AF8325E45}" presName="bullet3a" presStyleLbl="node1" presStyleIdx="0" presStyleCnt="3"/>
      <dgm:spPr/>
    </dgm:pt>
    <dgm:pt modelId="{C005F078-FE9B-42B9-988E-9F2AB2158F53}" type="pres">
      <dgm:prSet presAssocID="{84FA87AD-3994-4143-BE30-BA8AF8325E45}" presName="textBox3a" presStyleLbl="revTx" presStyleIdx="0" presStyleCnt="3" custScaleY="212167" custLinFactNeighborX="-52138" custLinFactNeighborY="-28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76CB9-9BB3-4F84-A33A-862E88AFE2AA}" type="pres">
      <dgm:prSet presAssocID="{28D0238A-E24A-4E02-BA89-D0B7FDC79FE7}" presName="bullet3b" presStyleLbl="node1" presStyleIdx="1" presStyleCnt="3"/>
      <dgm:spPr/>
    </dgm:pt>
    <dgm:pt modelId="{37B7400A-AC3A-443E-A249-590E85DB9597}" type="pres">
      <dgm:prSet presAssocID="{28D0238A-E24A-4E02-BA89-D0B7FDC79FE7}" presName="textBox3b" presStyleLbl="revTx" presStyleIdx="1" presStyleCnt="3" custLinFactNeighborX="-27160" custLinFactNeighborY="-42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9ACF-4AF1-4785-B743-62110567B3C0}" type="pres">
      <dgm:prSet presAssocID="{06C16A9F-F15B-4004-B399-7098BE3A3094}" presName="bullet3c" presStyleLbl="node1" presStyleIdx="2" presStyleCnt="3"/>
      <dgm:spPr/>
    </dgm:pt>
    <dgm:pt modelId="{FF05A99D-62D4-48E6-8D19-9DC888E63D00}" type="pres">
      <dgm:prSet presAssocID="{06C16A9F-F15B-4004-B399-7098BE3A3094}" presName="textBox3c" presStyleLbl="revTx" presStyleIdx="2" presStyleCnt="3" custLinFactNeighborX="-45602" custLinFactNeighborY="-36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29805-3C0D-4EDF-A5F5-30618C06097F}" type="presOf" srcId="{6BA51605-0423-4B43-BDED-38F499952F60}" destId="{42604697-B2C9-437F-AABA-03DE0326522B}" srcOrd="0" destOrd="0" presId="urn:microsoft.com/office/officeart/2005/8/layout/arrow2"/>
    <dgm:cxn modelId="{D9BA83CA-7523-4250-BE8E-129758B0AFF6}" srcId="{6BA51605-0423-4B43-BDED-38F499952F60}" destId="{06C16A9F-F15B-4004-B399-7098BE3A3094}" srcOrd="2" destOrd="0" parTransId="{FB7ABC8C-1B64-446D-9491-3135B4CE31D3}" sibTransId="{961BE1F1-1782-4C10-AA75-1C38CB841813}"/>
    <dgm:cxn modelId="{110F5012-8B99-41ED-9FAD-7E62728FC936}" type="presOf" srcId="{28D0238A-E24A-4E02-BA89-D0B7FDC79FE7}" destId="{37B7400A-AC3A-443E-A249-590E85DB9597}" srcOrd="0" destOrd="0" presId="urn:microsoft.com/office/officeart/2005/8/layout/arrow2"/>
    <dgm:cxn modelId="{9C9A1C39-E7A6-4611-89A3-8DBD1A7B6AF5}" srcId="{6BA51605-0423-4B43-BDED-38F499952F60}" destId="{28D0238A-E24A-4E02-BA89-D0B7FDC79FE7}" srcOrd="1" destOrd="0" parTransId="{9556C3C6-3931-43D6-AA3F-82D9C8018411}" sibTransId="{D9FE999B-878E-4544-8B1B-AFD6313702B9}"/>
    <dgm:cxn modelId="{D23AF7F5-BEB9-4254-B38D-29A85AD87212}" type="presOf" srcId="{06C16A9F-F15B-4004-B399-7098BE3A3094}" destId="{FF05A99D-62D4-48E6-8D19-9DC888E63D00}" srcOrd="0" destOrd="0" presId="urn:microsoft.com/office/officeart/2005/8/layout/arrow2"/>
    <dgm:cxn modelId="{8082D26B-5A55-4B98-BA61-71E775934F6F}" type="presOf" srcId="{84FA87AD-3994-4143-BE30-BA8AF8325E45}" destId="{C005F078-FE9B-42B9-988E-9F2AB2158F53}" srcOrd="0" destOrd="0" presId="urn:microsoft.com/office/officeart/2005/8/layout/arrow2"/>
    <dgm:cxn modelId="{D5CE92A1-5BF9-4539-9201-ECD18C5A0A6D}" srcId="{6BA51605-0423-4B43-BDED-38F499952F60}" destId="{84FA87AD-3994-4143-BE30-BA8AF8325E45}" srcOrd="0" destOrd="0" parTransId="{F01DE987-C8F2-4D2F-8B12-77219434F4B7}" sibTransId="{C42F153C-5E50-42BC-8A8C-5F07935B9999}"/>
    <dgm:cxn modelId="{D0BCF8E1-CB38-4204-9291-0FDB8DC00309}" type="presParOf" srcId="{42604697-B2C9-437F-AABA-03DE0326522B}" destId="{F26EA6E6-47D8-470A-ADA7-F4B9BFD357AC}" srcOrd="0" destOrd="0" presId="urn:microsoft.com/office/officeart/2005/8/layout/arrow2"/>
    <dgm:cxn modelId="{AD822C64-D9DC-4D54-8A59-8FCB906B428E}" type="presParOf" srcId="{42604697-B2C9-437F-AABA-03DE0326522B}" destId="{D9C7E72A-48F0-42B0-99A8-D65D3CC86AAE}" srcOrd="1" destOrd="0" presId="urn:microsoft.com/office/officeart/2005/8/layout/arrow2"/>
    <dgm:cxn modelId="{86FDA1F4-A381-45BB-A3C8-9CEE8ED48A9D}" type="presParOf" srcId="{D9C7E72A-48F0-42B0-99A8-D65D3CC86AAE}" destId="{3ABE7440-786F-4D2F-822F-65848F7C922D}" srcOrd="0" destOrd="0" presId="urn:microsoft.com/office/officeart/2005/8/layout/arrow2"/>
    <dgm:cxn modelId="{078F648C-7EEE-4AA9-A633-3759D28199A0}" type="presParOf" srcId="{D9C7E72A-48F0-42B0-99A8-D65D3CC86AAE}" destId="{C005F078-FE9B-42B9-988E-9F2AB2158F53}" srcOrd="1" destOrd="0" presId="urn:microsoft.com/office/officeart/2005/8/layout/arrow2"/>
    <dgm:cxn modelId="{92448585-4E20-4C17-A1D7-CDBAC2DF260E}" type="presParOf" srcId="{D9C7E72A-48F0-42B0-99A8-D65D3CC86AAE}" destId="{3F276CB9-9BB3-4F84-A33A-862E88AFE2AA}" srcOrd="2" destOrd="0" presId="urn:microsoft.com/office/officeart/2005/8/layout/arrow2"/>
    <dgm:cxn modelId="{BF201B02-0D41-457B-893C-A3D009487428}" type="presParOf" srcId="{D9C7E72A-48F0-42B0-99A8-D65D3CC86AAE}" destId="{37B7400A-AC3A-443E-A249-590E85DB9597}" srcOrd="3" destOrd="0" presId="urn:microsoft.com/office/officeart/2005/8/layout/arrow2"/>
    <dgm:cxn modelId="{D7347897-947F-46DD-B22D-BA80E8CF257D}" type="presParOf" srcId="{D9C7E72A-48F0-42B0-99A8-D65D3CC86AAE}" destId="{B4D29ACF-4AF1-4785-B743-62110567B3C0}" srcOrd="4" destOrd="0" presId="urn:microsoft.com/office/officeart/2005/8/layout/arrow2"/>
    <dgm:cxn modelId="{19754BAD-B019-442F-A945-789D59C85BC6}" type="presParOf" srcId="{D9C7E72A-48F0-42B0-99A8-D65D3CC86AAE}" destId="{FF05A99D-62D4-48E6-8D19-9DC888E63D0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EA6E6-47D8-470A-ADA7-F4B9BFD357AC}">
      <dsp:nvSpPr>
        <dsp:cNvPr id="0" name=""/>
        <dsp:cNvSpPr/>
      </dsp:nvSpPr>
      <dsp:spPr>
        <a:xfrm>
          <a:off x="0" y="-268401"/>
          <a:ext cx="8229600" cy="51435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ABE7440-786F-4D2F-822F-65848F7C922D}">
      <dsp:nvSpPr>
        <dsp:cNvPr id="0" name=""/>
        <dsp:cNvSpPr/>
      </dsp:nvSpPr>
      <dsp:spPr>
        <a:xfrm>
          <a:off x="1045159" y="3281642"/>
          <a:ext cx="213969" cy="2139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5F078-FE9B-42B9-988E-9F2AB2158F53}">
      <dsp:nvSpPr>
        <dsp:cNvPr id="0" name=""/>
        <dsp:cNvSpPr/>
      </dsp:nvSpPr>
      <dsp:spPr>
        <a:xfrm>
          <a:off x="152399" y="2133606"/>
          <a:ext cx="1917496" cy="315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8" tIns="0" rIns="0" bIns="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React</a:t>
          </a:r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 smtClean="0"/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2013</a:t>
          </a:r>
        </a:p>
      </dsp:txBody>
      <dsp:txXfrm>
        <a:off x="152399" y="2133606"/>
        <a:ext cx="1917496" cy="3153801"/>
      </dsp:txXfrm>
    </dsp:sp>
    <dsp:sp modelId="{3F276CB9-9BB3-4F84-A33A-862E88AFE2AA}">
      <dsp:nvSpPr>
        <dsp:cNvPr id="0" name=""/>
        <dsp:cNvSpPr/>
      </dsp:nvSpPr>
      <dsp:spPr>
        <a:xfrm>
          <a:off x="2933852" y="1883639"/>
          <a:ext cx="386791" cy="38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B7400A-AC3A-443E-A249-590E85DB9597}">
      <dsp:nvSpPr>
        <dsp:cNvPr id="0" name=""/>
        <dsp:cNvSpPr/>
      </dsp:nvSpPr>
      <dsp:spPr>
        <a:xfrm>
          <a:off x="2590809" y="878568"/>
          <a:ext cx="1975104" cy="279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953" tIns="0" rIns="0" bIns="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Flux</a:t>
          </a:r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 smtClean="0"/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2014</a:t>
          </a:r>
          <a:endParaRPr lang="en-US" sz="5300" kern="1200" dirty="0"/>
        </a:p>
      </dsp:txBody>
      <dsp:txXfrm>
        <a:off x="2590809" y="878568"/>
        <a:ext cx="1975104" cy="2798064"/>
      </dsp:txXfrm>
    </dsp:sp>
    <dsp:sp modelId="{B4D29ACF-4AF1-4785-B743-62110567B3C0}">
      <dsp:nvSpPr>
        <dsp:cNvPr id="0" name=""/>
        <dsp:cNvSpPr/>
      </dsp:nvSpPr>
      <dsp:spPr>
        <a:xfrm>
          <a:off x="5205222" y="1032904"/>
          <a:ext cx="534924" cy="5349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5A99D-62D4-48E6-8D19-9DC888E63D00}">
      <dsp:nvSpPr>
        <dsp:cNvPr id="0" name=""/>
        <dsp:cNvSpPr/>
      </dsp:nvSpPr>
      <dsp:spPr>
        <a:xfrm>
          <a:off x="4571997" y="0"/>
          <a:ext cx="1975104" cy="357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45" tIns="0" rIns="0" bIns="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Redux</a:t>
          </a:r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 dirty="0" smtClean="0"/>
        </a:p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2015</a:t>
          </a:r>
        </a:p>
      </dsp:txBody>
      <dsp:txXfrm>
        <a:off x="4571997" y="0"/>
        <a:ext cx="1975104" cy="357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C827-E7EF-4537-8CAB-1CA2704EC17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2EE64-D42E-4AC8-9BF4-FA83A7AD3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2EE64-D42E-4AC8-9BF4-FA83A7AD3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21A-C872-41AB-826B-30031B7834B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382-E13B-4F91-9233-A5ADF7106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Course Outline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Intro                        </a:t>
            </a:r>
          </a:p>
          <a:p>
            <a:pPr marL="514350" indent="-514350">
              <a:buAutoNum type="arabicPeriod"/>
            </a:pPr>
            <a:r>
              <a:rPr lang="en-US" dirty="0" smtClean="0"/>
              <a:t>Environment Setup </a:t>
            </a:r>
          </a:p>
          <a:p>
            <a:pPr marL="514350" indent="-514350">
              <a:buAutoNum type="arabicPeriod"/>
            </a:pPr>
            <a:r>
              <a:rPr lang="en-US" dirty="0" smtClean="0"/>
              <a:t>React Component Approaches</a:t>
            </a:r>
          </a:p>
          <a:p>
            <a:pPr marL="514350" indent="-514350">
              <a:buAutoNum type="arabicPeriod"/>
            </a:pPr>
            <a:r>
              <a:rPr lang="en-US" dirty="0" smtClean="0"/>
              <a:t>Intial App Structure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Redux Intro</a:t>
            </a:r>
          </a:p>
          <a:p>
            <a:pPr marL="514350" indent="-514350">
              <a:buAutoNum type="arabicPeriod"/>
            </a:pPr>
            <a:r>
              <a:rPr lang="en-US" dirty="0" smtClean="0"/>
              <a:t>Actions, Stores and </a:t>
            </a:r>
            <a:r>
              <a:rPr lang="en-US" dirty="0" smtClean="0"/>
              <a:t>Reducers: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Connecting React to Redux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Redux Flow and </a:t>
            </a:r>
            <a:r>
              <a:rPr lang="en-US" dirty="0" err="1" smtClean="0"/>
              <a:t>Async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Testing React and Redux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Production Builds : </a:t>
            </a:r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5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Modern JS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Modules</a:t>
            </a:r>
          </a:p>
          <a:p>
            <a:pPr marL="514350" indent="-514350">
              <a:buAutoNum type="arabicPeriod"/>
            </a:pPr>
            <a:r>
              <a:rPr lang="en-US" dirty="0" smtClean="0"/>
              <a:t>Let and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Enhanced Object literals</a:t>
            </a:r>
          </a:p>
          <a:p>
            <a:pPr marL="514350" indent="-514350">
              <a:buAutoNum type="arabicPeriod"/>
            </a:pPr>
            <a:r>
              <a:rPr lang="en-US" dirty="0" smtClean="0"/>
              <a:t>Default Parameters</a:t>
            </a:r>
          </a:p>
          <a:p>
            <a:pPr marL="514350" indent="-514350">
              <a:buAutoNum type="arabicPeriod"/>
            </a:pPr>
            <a:r>
              <a:rPr lang="en-US" dirty="0" smtClean="0"/>
              <a:t>Template Strings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>
              <a:buAutoNum type="arabicPeriod"/>
            </a:pPr>
            <a:r>
              <a:rPr lang="en-US" dirty="0" smtClean="0"/>
              <a:t>Arrow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Promises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Destructuring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smtClean="0"/>
              <a:t> Spread </a:t>
            </a:r>
            <a:r>
              <a:rPr lang="en-US" dirty="0" smtClean="0"/>
              <a:t>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313070"/>
              </p:ext>
            </p:extLst>
          </p:nvPr>
        </p:nvGraphicFramePr>
        <p:xfrm>
          <a:off x="457200" y="685800"/>
          <a:ext cx="8229600" cy="544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5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Redux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One store: </a:t>
            </a:r>
            <a:r>
              <a:rPr lang="en-US" sz="2000" dirty="0" smtClean="0"/>
              <a:t>centralizes application data in single store</a:t>
            </a:r>
          </a:p>
          <a:p>
            <a:r>
              <a:rPr lang="en-US" dirty="0" smtClean="0"/>
              <a:t>Reduced boilerplate: </a:t>
            </a:r>
            <a:r>
              <a:rPr lang="en-US" sz="2000" dirty="0" smtClean="0"/>
              <a:t>container components subscribed to redux store automatically no need to wire event emitter to subscribe to dispatcher so no dispatcher is required </a:t>
            </a:r>
          </a:p>
          <a:p>
            <a:r>
              <a:rPr lang="en-US" dirty="0" smtClean="0"/>
              <a:t>Isomorphic: </a:t>
            </a:r>
            <a:r>
              <a:rPr lang="en-US" sz="2000" dirty="0" smtClean="0"/>
              <a:t>redux architecture is friendly to server rendering</a:t>
            </a:r>
          </a:p>
          <a:p>
            <a:r>
              <a:rPr lang="en-US" dirty="0" smtClean="0"/>
              <a:t>Immutable store: </a:t>
            </a:r>
            <a:r>
              <a:rPr lang="en-US" sz="2000" dirty="0" smtClean="0"/>
              <a:t>Performance</a:t>
            </a:r>
            <a:endParaRPr lang="en-US" dirty="0" smtClean="0"/>
          </a:p>
          <a:p>
            <a:r>
              <a:rPr lang="en-US" dirty="0" smtClean="0"/>
              <a:t>Time Travel debugging: </a:t>
            </a:r>
            <a:r>
              <a:rPr lang="en-US" sz="2000" dirty="0" smtClean="0"/>
              <a:t>because of one store</a:t>
            </a:r>
          </a:p>
          <a:p>
            <a:r>
              <a:rPr lang="en-US" dirty="0" smtClean="0"/>
              <a:t>Small: 2K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133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   Course Outline</vt:lpstr>
      <vt:lpstr>Modern JS</vt:lpstr>
      <vt:lpstr>PowerPoint Presentation</vt:lpstr>
      <vt:lpstr>Why Redux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</dc:creator>
  <cp:lastModifiedBy>NISHANTH</cp:lastModifiedBy>
  <cp:revision>112</cp:revision>
  <dcterms:created xsi:type="dcterms:W3CDTF">2019-09-13T03:10:52Z</dcterms:created>
  <dcterms:modified xsi:type="dcterms:W3CDTF">2019-09-24T08:30:04Z</dcterms:modified>
</cp:coreProperties>
</file>