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3677" autoAdjust="0"/>
  </p:normalViewPr>
  <p:slideViewPr>
    <p:cSldViewPr>
      <p:cViewPr varScale="1">
        <p:scale>
          <a:sx n="74" d="100"/>
          <a:sy n="74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C827-E7EF-4537-8CAB-1CA2704EC17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2EE64-D42E-4AC8-9BF4-FA83A7AD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Boilerplate(</a:t>
            </a:r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Environment builds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638800"/>
          </a:xfrm>
        </p:spPr>
        <p:txBody>
          <a:bodyPr/>
          <a:lstStyle/>
          <a:p>
            <a:r>
              <a:rPr lang="en-US" dirty="0" smtClean="0"/>
              <a:t>Create-react-app: Facebook</a:t>
            </a:r>
          </a:p>
          <a:p>
            <a:r>
              <a:rPr lang="en-US" dirty="0" smtClean="0"/>
              <a:t>Build you own boilerplate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</a:t>
            </a:r>
          </a:p>
          <a:p>
            <a:pPr marL="0" indent="0">
              <a:buNone/>
            </a:pPr>
            <a:r>
              <a:rPr lang="en-US" dirty="0" smtClean="0"/>
              <a:t>1)understand how create-react-app works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2)Learn how customize your development environment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4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Compile JSX</a:t>
            </a:r>
          </a:p>
          <a:p>
            <a:r>
              <a:rPr lang="en-US" dirty="0" smtClean="0"/>
              <a:t>Transpile JS</a:t>
            </a:r>
          </a:p>
          <a:p>
            <a:r>
              <a:rPr lang="en-US" dirty="0" smtClean="0"/>
              <a:t>Linting</a:t>
            </a:r>
          </a:p>
          <a:p>
            <a:r>
              <a:rPr lang="en-US" dirty="0" smtClean="0"/>
              <a:t>Generate index.html</a:t>
            </a:r>
          </a:p>
          <a:p>
            <a:r>
              <a:rPr lang="en-US" dirty="0" smtClean="0"/>
              <a:t>Reload on save</a:t>
            </a:r>
          </a:p>
          <a:p>
            <a:r>
              <a:rPr lang="en-US" dirty="0" smtClean="0"/>
              <a:t>One Command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use</a:t>
            </a:r>
          </a:p>
          <a:p>
            <a:pPr lvl="2"/>
            <a:r>
              <a:rPr lang="en-US" dirty="0" smtClean="0"/>
              <a:t>Node</a:t>
            </a:r>
          </a:p>
          <a:p>
            <a:pPr lvl="2"/>
            <a:r>
              <a:rPr lang="en-US" dirty="0" err="1" smtClean="0"/>
              <a:t>Webpack</a:t>
            </a:r>
            <a:endParaRPr lang="en-US" dirty="0" smtClean="0"/>
          </a:p>
          <a:p>
            <a:pPr lvl="2"/>
            <a:r>
              <a:rPr lang="en-US" dirty="0" smtClean="0"/>
              <a:t>Babel</a:t>
            </a:r>
          </a:p>
          <a:p>
            <a:pPr lvl="2"/>
            <a:r>
              <a:rPr lang="en-US" dirty="0" err="1" smtClean="0"/>
              <a:t>ESLint</a:t>
            </a:r>
            <a:endParaRPr lang="en-US" dirty="0" smtClean="0"/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41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Boilerplate(Environment builds)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</dc:creator>
  <cp:lastModifiedBy>NISHANTH</cp:lastModifiedBy>
  <cp:revision>109</cp:revision>
  <dcterms:created xsi:type="dcterms:W3CDTF">2019-09-13T03:10:52Z</dcterms:created>
  <dcterms:modified xsi:type="dcterms:W3CDTF">2019-09-22T04:49:11Z</dcterms:modified>
</cp:coreProperties>
</file>