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677" autoAdjust="0"/>
  </p:normalViewPr>
  <p:slideViewPr>
    <p:cSldViewPr>
      <p:cViewPr varScale="1">
        <p:scale>
          <a:sx n="74" d="100"/>
          <a:sy n="74" d="100"/>
        </p:scale>
        <p:origin x="-1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Class 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constructor(props) {</a:t>
            </a:r>
          </a:p>
          <a:p>
            <a:pPr marL="400050" lvl="1" indent="0">
              <a:buNone/>
            </a:pPr>
            <a:r>
              <a:rPr lang="en-US" dirty="0" smtClean="0"/>
              <a:t>	super(props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render() {</a:t>
            </a:r>
          </a:p>
          <a:p>
            <a:pPr marL="800100" lvl="2" indent="0">
              <a:buNone/>
            </a:pPr>
            <a:r>
              <a:rPr lang="en-US" dirty="0"/>
              <a:t>return (</a:t>
            </a:r>
          </a:p>
          <a:p>
            <a:pPr marL="800100" lvl="2" indent="0">
              <a:buNone/>
            </a:pPr>
            <a:r>
              <a:rPr lang="en-US" dirty="0" smtClean="0"/>
              <a:t>	&lt;</a:t>
            </a:r>
            <a:r>
              <a:rPr lang="en-US" dirty="0"/>
              <a:t>h1&gt;Hello&lt;/h1&gt;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Function 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HelloWorld</a:t>
            </a:r>
            <a:r>
              <a:rPr lang="en-US" dirty="0" smtClean="0"/>
              <a:t>(props) {</a:t>
            </a:r>
          </a:p>
          <a:p>
            <a:pPr marL="0" indent="0">
              <a:buNone/>
            </a:pPr>
            <a:r>
              <a:rPr lang="en-US" dirty="0" smtClean="0"/>
              <a:t>	return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            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Arrow Function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HelloWorld</a:t>
            </a:r>
            <a:r>
              <a:rPr lang="en-US" dirty="0"/>
              <a:t> = (props) =&gt; &lt;h1&gt;Hello World&lt;/h1&gt;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Functional Components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/>
          <a:lstStyle/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Avoid this keyword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Less </a:t>
            </a:r>
            <a:r>
              <a:rPr lang="en-US" dirty="0" err="1" smtClean="0"/>
              <a:t>transpiled</a:t>
            </a:r>
            <a:r>
              <a:rPr lang="en-US" dirty="0" smtClean="0"/>
              <a:t> code(produces less code when run through babel)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Easy to test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Performance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dirty="0" smtClean="0"/>
              <a:t>Class may be removed in future</a:t>
            </a:r>
          </a:p>
        </p:txBody>
      </p:sp>
    </p:spTree>
    <p:extLst>
      <p:ext uri="{BB962C8B-B14F-4D97-AF65-F5344CB8AC3E}">
        <p14:creationId xmlns:p14="http://schemas.microsoft.com/office/powerpoint/2010/main" val="36643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44898"/>
              </p:ext>
            </p:extLst>
          </p:nvPr>
        </p:nvGraphicFramePr>
        <p:xfrm>
          <a:off x="457200" y="16002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PRESENTATION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to no markup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Nearly all markup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Pass data</a:t>
                      </a:r>
                      <a:r>
                        <a:rPr lang="en-US" baseline="0" dirty="0" smtClean="0"/>
                        <a:t> and actions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data and actions via props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Aware of Redux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Aware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Redux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 Redux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call</a:t>
                      </a:r>
                      <a:r>
                        <a:rPr lang="en-US" baseline="0" dirty="0" smtClean="0"/>
                        <a:t>backs on props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Often</a:t>
                      </a:r>
                      <a:r>
                        <a:rPr lang="en-US" baseline="0" dirty="0" smtClean="0"/>
                        <a:t> stateful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no state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how things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how things look</a:t>
                      </a:r>
                      <a:endParaRPr lang="en-US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96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Js Class Component</vt:lpstr>
      <vt:lpstr>Function Component</vt:lpstr>
      <vt:lpstr>Functional Components Benefits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112</cp:revision>
  <dcterms:created xsi:type="dcterms:W3CDTF">2019-09-13T03:10:52Z</dcterms:created>
  <dcterms:modified xsi:type="dcterms:W3CDTF">2019-09-24T08:37:23Z</dcterms:modified>
</cp:coreProperties>
</file>