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1" r:id="rId2"/>
    <p:sldId id="28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3677" autoAdjust="0"/>
  </p:normalViewPr>
  <p:slideViewPr>
    <p:cSldViewPr>
      <p:cViewPr varScale="1">
        <p:scale>
          <a:sx n="74" d="100"/>
          <a:sy n="74" d="100"/>
        </p:scale>
        <p:origin x="-9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23B58-C409-47B3-B6F3-089BB34F717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CA85E04-B4FC-42DC-BB3D-A6B16D4BB84F}">
      <dgm:prSet phldrT="[Text]"/>
      <dgm:spPr/>
      <dgm:t>
        <a:bodyPr/>
        <a:lstStyle/>
        <a:p>
          <a:r>
            <a:rPr lang="en-US" dirty="0" smtClean="0"/>
            <a:t>middleware</a:t>
          </a:r>
          <a:endParaRPr lang="en-US" dirty="0"/>
        </a:p>
      </dgm:t>
    </dgm:pt>
    <dgm:pt modelId="{6FD59286-0CFA-46E2-9F23-811041B9C0E1}" type="parTrans" cxnId="{AD081EBA-CC5E-4F69-8A0D-1EDD58B98E71}">
      <dgm:prSet/>
      <dgm:spPr/>
      <dgm:t>
        <a:bodyPr/>
        <a:lstStyle/>
        <a:p>
          <a:endParaRPr lang="en-US"/>
        </a:p>
      </dgm:t>
    </dgm:pt>
    <dgm:pt modelId="{C20953EE-0ED7-42A0-A326-3DA7DE827D06}" type="sibTrans" cxnId="{AD081EBA-CC5E-4F69-8A0D-1EDD58B98E71}">
      <dgm:prSet/>
      <dgm:spPr/>
      <dgm:t>
        <a:bodyPr/>
        <a:lstStyle/>
        <a:p>
          <a:endParaRPr lang="en-US"/>
        </a:p>
      </dgm:t>
    </dgm:pt>
    <dgm:pt modelId="{51D6FFAB-09D8-427D-9D1E-CFC8EC379837}">
      <dgm:prSet phldrT="[Text]"/>
      <dgm:spPr/>
      <dgm:t>
        <a:bodyPr/>
        <a:lstStyle/>
        <a:p>
          <a:r>
            <a:rPr lang="en-US" dirty="0" smtClean="0"/>
            <a:t>reducer</a:t>
          </a:r>
          <a:endParaRPr lang="en-US" dirty="0"/>
        </a:p>
      </dgm:t>
    </dgm:pt>
    <dgm:pt modelId="{1116515A-5792-46EC-AAD5-A3EBD37E0057}" type="parTrans" cxnId="{72751606-ABE8-499B-9601-54C0ECAD6E8B}">
      <dgm:prSet/>
      <dgm:spPr/>
      <dgm:t>
        <a:bodyPr/>
        <a:lstStyle/>
        <a:p>
          <a:endParaRPr lang="en-US"/>
        </a:p>
      </dgm:t>
    </dgm:pt>
    <dgm:pt modelId="{2BED7BFC-AAA6-4C85-89DE-FC02ED1656B1}" type="sibTrans" cxnId="{72751606-ABE8-499B-9601-54C0ECAD6E8B}">
      <dgm:prSet/>
      <dgm:spPr/>
      <dgm:t>
        <a:bodyPr/>
        <a:lstStyle/>
        <a:p>
          <a:endParaRPr lang="en-US"/>
        </a:p>
      </dgm:t>
    </dgm:pt>
    <dgm:pt modelId="{14245CCB-8C9D-44AB-990B-317E04B45750}">
      <dgm:prSet phldrT="[Text]"/>
      <dgm:spPr/>
      <dgm:t>
        <a:bodyPr/>
        <a:lstStyle/>
        <a:p>
          <a:r>
            <a:rPr lang="en-US" dirty="0" smtClean="0"/>
            <a:t>action</a:t>
          </a:r>
          <a:endParaRPr lang="en-US" dirty="0"/>
        </a:p>
      </dgm:t>
    </dgm:pt>
    <dgm:pt modelId="{F9622D4E-1CB3-423D-ABA3-E2CA9C56553B}" type="sibTrans" cxnId="{9D83C4CF-0AB8-417F-9DE6-A944EB7C0503}">
      <dgm:prSet/>
      <dgm:spPr/>
      <dgm:t>
        <a:bodyPr/>
        <a:lstStyle/>
        <a:p>
          <a:endParaRPr lang="en-US"/>
        </a:p>
      </dgm:t>
    </dgm:pt>
    <dgm:pt modelId="{FD60CBAD-43F7-4D6D-97AE-20363C2F8BC0}" type="parTrans" cxnId="{9D83C4CF-0AB8-417F-9DE6-A944EB7C0503}">
      <dgm:prSet/>
      <dgm:spPr/>
      <dgm:t>
        <a:bodyPr/>
        <a:lstStyle/>
        <a:p>
          <a:endParaRPr lang="en-US"/>
        </a:p>
      </dgm:t>
    </dgm:pt>
    <dgm:pt modelId="{F6A60403-4B6C-4401-A2D5-69CBA9169A76}" type="pres">
      <dgm:prSet presAssocID="{A4923B58-C409-47B3-B6F3-089BB34F7172}" presName="Name0" presStyleCnt="0">
        <dgm:presLayoutVars>
          <dgm:dir/>
          <dgm:resizeHandles val="exact"/>
        </dgm:presLayoutVars>
      </dgm:prSet>
      <dgm:spPr/>
    </dgm:pt>
    <dgm:pt modelId="{53FCE736-59F3-404F-969F-5E20163C2701}" type="pres">
      <dgm:prSet presAssocID="{14245CCB-8C9D-44AB-990B-317E04B45750}" presName="node" presStyleLbl="node1" presStyleIdx="0" presStyleCnt="3" custLinFactNeighborX="-836" custLinFactNeighborY="30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931A72-1CC1-4362-8559-4EA9F0D24CB7}" type="pres">
      <dgm:prSet presAssocID="{F9622D4E-1CB3-423D-ABA3-E2CA9C56553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53BA989-6696-4EBF-8DA2-115F4440782F}" type="pres">
      <dgm:prSet presAssocID="{F9622D4E-1CB3-423D-ABA3-E2CA9C56553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6346DD9-28C9-47DB-920F-E4CDBD536B28}" type="pres">
      <dgm:prSet presAssocID="{2CA85E04-B4FC-42DC-BB3D-A6B16D4BB84F}" presName="node" presStyleLbl="node1" presStyleIdx="1" presStyleCnt="3" custLinFactNeighborX="-6614" custLinFactNeighborY="-39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1BA1C3-59F6-441A-95E3-F7E7712C5693}" type="pres">
      <dgm:prSet presAssocID="{C20953EE-0ED7-42A0-A326-3DA7DE827D0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E3111D1-F43B-4EE4-89F6-BE69881CA3AF}" type="pres">
      <dgm:prSet presAssocID="{C20953EE-0ED7-42A0-A326-3DA7DE827D0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2296079-9A75-433A-A0D8-142786BD1F9A}" type="pres">
      <dgm:prSet presAssocID="{51D6FFAB-09D8-427D-9D1E-CFC8EC37983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8BB344-3941-4F18-AA84-EA11A6A663EC}" type="presOf" srcId="{14245CCB-8C9D-44AB-990B-317E04B45750}" destId="{53FCE736-59F3-404F-969F-5E20163C2701}" srcOrd="0" destOrd="0" presId="urn:microsoft.com/office/officeart/2005/8/layout/process1"/>
    <dgm:cxn modelId="{96F246CC-8DF5-4237-9064-B383AB6829F7}" type="presOf" srcId="{2CA85E04-B4FC-42DC-BB3D-A6B16D4BB84F}" destId="{46346DD9-28C9-47DB-920F-E4CDBD536B28}" srcOrd="0" destOrd="0" presId="urn:microsoft.com/office/officeart/2005/8/layout/process1"/>
    <dgm:cxn modelId="{FFD9580D-03BD-4A2E-B754-D5797DD5B086}" type="presOf" srcId="{51D6FFAB-09D8-427D-9D1E-CFC8EC379837}" destId="{62296079-9A75-433A-A0D8-142786BD1F9A}" srcOrd="0" destOrd="0" presId="urn:microsoft.com/office/officeart/2005/8/layout/process1"/>
    <dgm:cxn modelId="{DED7DB69-75E5-48A1-8F87-698C04FE15F7}" type="presOf" srcId="{A4923B58-C409-47B3-B6F3-089BB34F7172}" destId="{F6A60403-4B6C-4401-A2D5-69CBA9169A76}" srcOrd="0" destOrd="0" presId="urn:microsoft.com/office/officeart/2005/8/layout/process1"/>
    <dgm:cxn modelId="{2E920C8C-82C0-4D76-A2EC-36FE5827BADA}" type="presOf" srcId="{F9622D4E-1CB3-423D-ABA3-E2CA9C56553B}" destId="{953BA989-6696-4EBF-8DA2-115F4440782F}" srcOrd="1" destOrd="0" presId="urn:microsoft.com/office/officeart/2005/8/layout/process1"/>
    <dgm:cxn modelId="{381305D3-4709-4EA1-8A1C-EB54F2237BE9}" type="presOf" srcId="{C20953EE-0ED7-42A0-A326-3DA7DE827D06}" destId="{A51BA1C3-59F6-441A-95E3-F7E7712C5693}" srcOrd="0" destOrd="0" presId="urn:microsoft.com/office/officeart/2005/8/layout/process1"/>
    <dgm:cxn modelId="{AD081EBA-CC5E-4F69-8A0D-1EDD58B98E71}" srcId="{A4923B58-C409-47B3-B6F3-089BB34F7172}" destId="{2CA85E04-B4FC-42DC-BB3D-A6B16D4BB84F}" srcOrd="1" destOrd="0" parTransId="{6FD59286-0CFA-46E2-9F23-811041B9C0E1}" sibTransId="{C20953EE-0ED7-42A0-A326-3DA7DE827D06}"/>
    <dgm:cxn modelId="{9D83C4CF-0AB8-417F-9DE6-A944EB7C0503}" srcId="{A4923B58-C409-47B3-B6F3-089BB34F7172}" destId="{14245CCB-8C9D-44AB-990B-317E04B45750}" srcOrd="0" destOrd="0" parTransId="{FD60CBAD-43F7-4D6D-97AE-20363C2F8BC0}" sibTransId="{F9622D4E-1CB3-423D-ABA3-E2CA9C56553B}"/>
    <dgm:cxn modelId="{F8EC5F4C-F952-4796-B589-492D9BF8985F}" type="presOf" srcId="{C20953EE-0ED7-42A0-A326-3DA7DE827D06}" destId="{8E3111D1-F43B-4EE4-89F6-BE69881CA3AF}" srcOrd="1" destOrd="0" presId="urn:microsoft.com/office/officeart/2005/8/layout/process1"/>
    <dgm:cxn modelId="{710209FE-3A83-4FCE-B5EF-672857B0EAF9}" type="presOf" srcId="{F9622D4E-1CB3-423D-ABA3-E2CA9C56553B}" destId="{09931A72-1CC1-4362-8559-4EA9F0D24CB7}" srcOrd="0" destOrd="0" presId="urn:microsoft.com/office/officeart/2005/8/layout/process1"/>
    <dgm:cxn modelId="{72751606-ABE8-499B-9601-54C0ECAD6E8B}" srcId="{A4923B58-C409-47B3-B6F3-089BB34F7172}" destId="{51D6FFAB-09D8-427D-9D1E-CFC8EC379837}" srcOrd="2" destOrd="0" parTransId="{1116515A-5792-46EC-AAD5-A3EBD37E0057}" sibTransId="{2BED7BFC-AAA6-4C85-89DE-FC02ED1656B1}"/>
    <dgm:cxn modelId="{5B05343E-D57A-4D8C-B161-86637FA1E74D}" type="presParOf" srcId="{F6A60403-4B6C-4401-A2D5-69CBA9169A76}" destId="{53FCE736-59F3-404F-969F-5E20163C2701}" srcOrd="0" destOrd="0" presId="urn:microsoft.com/office/officeart/2005/8/layout/process1"/>
    <dgm:cxn modelId="{17A23446-6004-4AA1-B1D8-026405A5E042}" type="presParOf" srcId="{F6A60403-4B6C-4401-A2D5-69CBA9169A76}" destId="{09931A72-1CC1-4362-8559-4EA9F0D24CB7}" srcOrd="1" destOrd="0" presId="urn:microsoft.com/office/officeart/2005/8/layout/process1"/>
    <dgm:cxn modelId="{6C34319E-E26E-4E25-A22E-0D5227E27FB9}" type="presParOf" srcId="{09931A72-1CC1-4362-8559-4EA9F0D24CB7}" destId="{953BA989-6696-4EBF-8DA2-115F4440782F}" srcOrd="0" destOrd="0" presId="urn:microsoft.com/office/officeart/2005/8/layout/process1"/>
    <dgm:cxn modelId="{43620630-F7BA-42B3-B45E-717DB4095F7D}" type="presParOf" srcId="{F6A60403-4B6C-4401-A2D5-69CBA9169A76}" destId="{46346DD9-28C9-47DB-920F-E4CDBD536B28}" srcOrd="2" destOrd="0" presId="urn:microsoft.com/office/officeart/2005/8/layout/process1"/>
    <dgm:cxn modelId="{C5198525-45C9-43E6-B026-6EEDFC9DB09B}" type="presParOf" srcId="{F6A60403-4B6C-4401-A2D5-69CBA9169A76}" destId="{A51BA1C3-59F6-441A-95E3-F7E7712C5693}" srcOrd="3" destOrd="0" presId="urn:microsoft.com/office/officeart/2005/8/layout/process1"/>
    <dgm:cxn modelId="{6FEE28FF-2632-43E0-9E5D-99DCA7164B89}" type="presParOf" srcId="{A51BA1C3-59F6-441A-95E3-F7E7712C5693}" destId="{8E3111D1-F43B-4EE4-89F6-BE69881CA3AF}" srcOrd="0" destOrd="0" presId="urn:microsoft.com/office/officeart/2005/8/layout/process1"/>
    <dgm:cxn modelId="{0EFA1023-CE60-4F6F-B8E3-22B168896207}" type="presParOf" srcId="{F6A60403-4B6C-4401-A2D5-69CBA9169A76}" destId="{62296079-9A75-433A-A0D8-142786BD1F9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CE736-59F3-404F-969F-5E20163C2701}">
      <dsp:nvSpPr>
        <dsp:cNvPr id="0" name=""/>
        <dsp:cNvSpPr/>
      </dsp:nvSpPr>
      <dsp:spPr>
        <a:xfrm>
          <a:off x="3" y="307624"/>
          <a:ext cx="1881633" cy="1128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action</a:t>
          </a:r>
          <a:endParaRPr lang="en-US" sz="2600" kern="1200" dirty="0"/>
        </a:p>
      </dsp:txBody>
      <dsp:txXfrm>
        <a:off x="33070" y="340691"/>
        <a:ext cx="1815499" cy="1062846"/>
      </dsp:txXfrm>
    </dsp:sp>
    <dsp:sp modelId="{09931A72-1CC1-4362-8559-4EA9F0D24CB7}">
      <dsp:nvSpPr>
        <dsp:cNvPr id="0" name=""/>
        <dsp:cNvSpPr/>
      </dsp:nvSpPr>
      <dsp:spPr>
        <a:xfrm rot="21495169">
          <a:off x="2058841" y="598953"/>
          <a:ext cx="376032" cy="46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058867" y="694002"/>
        <a:ext cx="263222" cy="279987"/>
      </dsp:txXfrm>
    </dsp:sp>
    <dsp:sp modelId="{46346DD9-28C9-47DB-920F-E4CDBD536B28}">
      <dsp:nvSpPr>
        <dsp:cNvPr id="0" name=""/>
        <dsp:cNvSpPr/>
      </dsp:nvSpPr>
      <dsp:spPr>
        <a:xfrm>
          <a:off x="2590802" y="228595"/>
          <a:ext cx="1881633" cy="1128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middleware</a:t>
          </a:r>
          <a:endParaRPr lang="en-US" sz="2600" kern="1200" dirty="0"/>
        </a:p>
      </dsp:txBody>
      <dsp:txXfrm>
        <a:off x="2623869" y="261662"/>
        <a:ext cx="1815499" cy="1062846"/>
      </dsp:txXfrm>
    </dsp:sp>
    <dsp:sp modelId="{A51BA1C3-59F6-441A-95E3-F7E7712C5693}">
      <dsp:nvSpPr>
        <dsp:cNvPr id="0" name=""/>
        <dsp:cNvSpPr/>
      </dsp:nvSpPr>
      <dsp:spPr>
        <a:xfrm rot="57777">
          <a:off x="4673014" y="582522"/>
          <a:ext cx="425350" cy="46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673023" y="674779"/>
        <a:ext cx="297745" cy="279987"/>
      </dsp:txXfrm>
    </dsp:sp>
    <dsp:sp modelId="{62296079-9A75-433A-A0D8-142786BD1F9A}">
      <dsp:nvSpPr>
        <dsp:cNvPr id="0" name=""/>
        <dsp:cNvSpPr/>
      </dsp:nvSpPr>
      <dsp:spPr>
        <a:xfrm>
          <a:off x="5274870" y="273709"/>
          <a:ext cx="1881633" cy="1128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reducer</a:t>
          </a:r>
          <a:endParaRPr lang="en-US" sz="2600" kern="1200" dirty="0"/>
        </a:p>
      </dsp:txBody>
      <dsp:txXfrm>
        <a:off x="5307937" y="306776"/>
        <a:ext cx="1815499" cy="1062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5C827-E7EF-4537-8CAB-1CA2704EC17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2EE64-D42E-4AC8-9BF4-FA83A7AD3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5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3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3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9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2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9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3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9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4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4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0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5969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Redux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Middleware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2667001"/>
            <a:ext cx="8229600" cy="3810000"/>
          </a:xfrm>
        </p:spPr>
        <p:txBody>
          <a:bodyPr/>
          <a:lstStyle/>
          <a:p>
            <a:r>
              <a:rPr lang="en-US" dirty="0" smtClean="0"/>
              <a:t>Runs on every request</a:t>
            </a:r>
          </a:p>
          <a:p>
            <a:r>
              <a:rPr lang="en-US" dirty="0" smtClean="0"/>
              <a:t>Handling </a:t>
            </a:r>
            <a:r>
              <a:rPr lang="en-US" dirty="0" err="1" smtClean="0"/>
              <a:t>async</a:t>
            </a:r>
            <a:r>
              <a:rPr lang="en-US" dirty="0" smtClean="0"/>
              <a:t> API calls</a:t>
            </a:r>
          </a:p>
          <a:p>
            <a:r>
              <a:rPr lang="en-US" dirty="0" smtClean="0"/>
              <a:t>Logging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544438"/>
              </p:ext>
            </p:extLst>
          </p:nvPr>
        </p:nvGraphicFramePr>
        <p:xfrm>
          <a:off x="685800" y="762000"/>
          <a:ext cx="71628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93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Thunk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intoduction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handling </a:t>
            </a:r>
            <a:r>
              <a:rPr lang="en-US" dirty="0" err="1" smtClean="0"/>
              <a:t>async</a:t>
            </a:r>
            <a:r>
              <a:rPr lang="en-US" dirty="0" smtClean="0"/>
              <a:t> functions in </a:t>
            </a:r>
            <a:r>
              <a:rPr lang="en-US" dirty="0" err="1" smtClean="0"/>
              <a:t>redux</a:t>
            </a:r>
            <a:endParaRPr lang="en-US" dirty="0" smtClean="0"/>
          </a:p>
          <a:p>
            <a:r>
              <a:rPr lang="en-US" dirty="0" err="1" smtClean="0"/>
              <a:t>Thunk</a:t>
            </a:r>
            <a:r>
              <a:rPr lang="en-US" dirty="0" smtClean="0"/>
              <a:t> is a function which returns function that wraps an expression to delay its evaluation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export  function </a:t>
            </a:r>
            <a:r>
              <a:rPr lang="en-US" dirty="0" err="1" smtClean="0"/>
              <a:t>deleteAuthor</a:t>
            </a:r>
            <a:r>
              <a:rPr lang="en-US" dirty="0" smtClean="0"/>
              <a:t>(id) {</a:t>
            </a:r>
          </a:p>
          <a:p>
            <a:pPr marL="0" indent="0">
              <a:buNone/>
            </a:pPr>
            <a:r>
              <a:rPr lang="en-US" dirty="0" smtClean="0"/>
              <a:t>	return(dispatch, </a:t>
            </a:r>
            <a:r>
              <a:rPr lang="en-US" dirty="0" err="1" smtClean="0"/>
              <a:t>getState</a:t>
            </a:r>
            <a:r>
              <a:rPr lang="en-US" dirty="0" smtClean="0"/>
              <a:t>) =&gt; {</a:t>
            </a:r>
          </a:p>
          <a:p>
            <a:pPr marL="0" indent="0">
              <a:buNone/>
            </a:pPr>
            <a:r>
              <a:rPr lang="en-US" dirty="0" smtClean="0"/>
              <a:t>		return </a:t>
            </a:r>
            <a:r>
              <a:rPr lang="en-US" dirty="0" err="1" smtClean="0"/>
              <a:t>AuthorApi.detete</a:t>
            </a:r>
            <a:r>
              <a:rPr lang="en-US" dirty="0" smtClean="0"/>
              <a:t>(id)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.then(()=&gt;{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dispatch(</a:t>
            </a:r>
            <a:r>
              <a:rPr lang="en-US" dirty="0" err="1" smtClean="0"/>
              <a:t>deleteAuthor</a:t>
            </a:r>
            <a:r>
              <a:rPr lang="en-US" dirty="0" smtClean="0"/>
              <a:t>(id));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err="1" smtClean="0"/>
              <a:t>deleteAuthor</a:t>
            </a:r>
            <a:r>
              <a:rPr lang="en-US" dirty="0" smtClean="0"/>
              <a:t> function is wrapping dispatch function so dispatch can run later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9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43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Redux Middleware</vt:lpstr>
      <vt:lpstr>Thunk intoduction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NISHANTH</dc:creator>
  <cp:lastModifiedBy>NISHANTH</cp:lastModifiedBy>
  <cp:revision>109</cp:revision>
  <dcterms:created xsi:type="dcterms:W3CDTF">2019-09-13T03:10:52Z</dcterms:created>
  <dcterms:modified xsi:type="dcterms:W3CDTF">2019-09-22T06:09:58Z</dcterms:modified>
</cp:coreProperties>
</file>