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A2E35-1169-1B4C-9104-1EDD8B85A8D8}" v="13" dt="2023-10-10T09:40:20.657"/>
    <p1510:client id="{F8262E04-BC22-0A4B-9C2C-B6D458388F80}" v="87" dt="2023-10-12T10:20:20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ndan Shah" userId="2445befa6f5b46b3" providerId="LiveId" clId="{CA1A2E35-1169-1B4C-9104-1EDD8B85A8D8}"/>
    <pc:docChg chg="custSel modSld">
      <pc:chgData name="Abhinandan Shah" userId="2445befa6f5b46b3" providerId="LiveId" clId="{CA1A2E35-1169-1B4C-9104-1EDD8B85A8D8}" dt="2023-10-10T09:40:27.363" v="1296" actId="313"/>
      <pc:docMkLst>
        <pc:docMk/>
      </pc:docMkLst>
      <pc:sldChg chg="addSp delSp modSp mod">
        <pc:chgData name="Abhinandan Shah" userId="2445befa6f5b46b3" providerId="LiveId" clId="{CA1A2E35-1169-1B4C-9104-1EDD8B85A8D8}" dt="2023-10-10T09:40:27.363" v="1296" actId="313"/>
        <pc:sldMkLst>
          <pc:docMk/>
          <pc:sldMk cId="1535575456" sldId="256"/>
        </pc:sldMkLst>
        <pc:spChg chg="add mod">
          <ac:chgData name="Abhinandan Shah" userId="2445befa6f5b46b3" providerId="LiveId" clId="{CA1A2E35-1169-1B4C-9104-1EDD8B85A8D8}" dt="2023-10-10T09:31:53.328" v="567" actId="1076"/>
          <ac:spMkLst>
            <pc:docMk/>
            <pc:sldMk cId="1535575456" sldId="256"/>
            <ac:spMk id="3" creationId="{1ED20946-A638-7C63-DDC7-345F8DC25DE6}"/>
          </ac:spMkLst>
        </pc:spChg>
        <pc:spChg chg="add del mod">
          <ac:chgData name="Abhinandan Shah" userId="2445befa6f5b46b3" providerId="LiveId" clId="{CA1A2E35-1169-1B4C-9104-1EDD8B85A8D8}" dt="2023-10-10T09:25:03.573" v="41" actId="478"/>
          <ac:spMkLst>
            <pc:docMk/>
            <pc:sldMk cId="1535575456" sldId="256"/>
            <ac:spMk id="4" creationId="{29A93A66-7F08-7B9B-B033-6D1284FA77F9}"/>
          </ac:spMkLst>
        </pc:spChg>
        <pc:spChg chg="mod">
          <ac:chgData name="Abhinandan Shah" userId="2445befa6f5b46b3" providerId="LiveId" clId="{CA1A2E35-1169-1B4C-9104-1EDD8B85A8D8}" dt="2023-10-10T09:24:19.353" v="0" actId="1076"/>
          <ac:spMkLst>
            <pc:docMk/>
            <pc:sldMk cId="1535575456" sldId="256"/>
            <ac:spMk id="10" creationId="{DB41644B-3057-9BC2-9B61-351F2D0D4D92}"/>
          </ac:spMkLst>
        </pc:spChg>
        <pc:spChg chg="add mod">
          <ac:chgData name="Abhinandan Shah" userId="2445befa6f5b46b3" providerId="LiveId" clId="{CA1A2E35-1169-1B4C-9104-1EDD8B85A8D8}" dt="2023-10-10T09:31:53.328" v="567" actId="1076"/>
          <ac:spMkLst>
            <pc:docMk/>
            <pc:sldMk cId="1535575456" sldId="256"/>
            <ac:spMk id="13" creationId="{F9EC4E25-207D-BA9C-AC32-662805FBCD8A}"/>
          </ac:spMkLst>
        </pc:spChg>
        <pc:spChg chg="add mod">
          <ac:chgData name="Abhinandan Shah" userId="2445befa6f5b46b3" providerId="LiveId" clId="{CA1A2E35-1169-1B4C-9104-1EDD8B85A8D8}" dt="2023-10-10T09:30:22.621" v="366" actId="20577"/>
          <ac:spMkLst>
            <pc:docMk/>
            <pc:sldMk cId="1535575456" sldId="256"/>
            <ac:spMk id="14" creationId="{16652489-4C4F-82DA-7E5A-349386308AF1}"/>
          </ac:spMkLst>
        </pc:spChg>
        <pc:spChg chg="mod">
          <ac:chgData name="Abhinandan Shah" userId="2445befa6f5b46b3" providerId="LiveId" clId="{CA1A2E35-1169-1B4C-9104-1EDD8B85A8D8}" dt="2023-10-10T09:31:46.436" v="566" actId="1076"/>
          <ac:spMkLst>
            <pc:docMk/>
            <pc:sldMk cId="1535575456" sldId="256"/>
            <ac:spMk id="15" creationId="{FB300706-90B3-C89E-6186-170C08DEF552}"/>
          </ac:spMkLst>
        </pc:spChg>
        <pc:spChg chg="add mod">
          <ac:chgData name="Abhinandan Shah" userId="2445befa6f5b46b3" providerId="LiveId" clId="{CA1A2E35-1169-1B4C-9104-1EDD8B85A8D8}" dt="2023-10-10T09:31:09.479" v="524" actId="1076"/>
          <ac:spMkLst>
            <pc:docMk/>
            <pc:sldMk cId="1535575456" sldId="256"/>
            <ac:spMk id="16" creationId="{FF1FCEA1-A7B4-05D1-9DB0-CCF1E3C2B5E6}"/>
          </ac:spMkLst>
        </pc:spChg>
        <pc:spChg chg="add mod">
          <ac:chgData name="Abhinandan Shah" userId="2445befa6f5b46b3" providerId="LiveId" clId="{CA1A2E35-1169-1B4C-9104-1EDD8B85A8D8}" dt="2023-10-10T09:31:41.947" v="564" actId="1076"/>
          <ac:spMkLst>
            <pc:docMk/>
            <pc:sldMk cId="1535575456" sldId="256"/>
            <ac:spMk id="17" creationId="{9A3FD1F0-3DC0-94F5-2A69-AE1239D61923}"/>
          </ac:spMkLst>
        </pc:spChg>
        <pc:spChg chg="add mod">
          <ac:chgData name="Abhinandan Shah" userId="2445befa6f5b46b3" providerId="LiveId" clId="{CA1A2E35-1169-1B4C-9104-1EDD8B85A8D8}" dt="2023-10-10T09:36:22.101" v="1001" actId="20577"/>
          <ac:spMkLst>
            <pc:docMk/>
            <pc:sldMk cId="1535575456" sldId="256"/>
            <ac:spMk id="19" creationId="{AEA6FD7A-9D29-96BD-69C5-DCCAFD27ABA6}"/>
          </ac:spMkLst>
        </pc:spChg>
        <pc:spChg chg="add mod">
          <ac:chgData name="Abhinandan Shah" userId="2445befa6f5b46b3" providerId="LiveId" clId="{CA1A2E35-1169-1B4C-9104-1EDD8B85A8D8}" dt="2023-10-10T09:35:24.559" v="963" actId="20577"/>
          <ac:spMkLst>
            <pc:docMk/>
            <pc:sldMk cId="1535575456" sldId="256"/>
            <ac:spMk id="20" creationId="{D9433DA8-FB78-1E11-D801-CEF2DD516A7F}"/>
          </ac:spMkLst>
        </pc:spChg>
        <pc:spChg chg="add mod">
          <ac:chgData name="Abhinandan Shah" userId="2445befa6f5b46b3" providerId="LiveId" clId="{CA1A2E35-1169-1B4C-9104-1EDD8B85A8D8}" dt="2023-10-10T09:37:10.344" v="1145" actId="20577"/>
          <ac:spMkLst>
            <pc:docMk/>
            <pc:sldMk cId="1535575456" sldId="256"/>
            <ac:spMk id="21" creationId="{363CB575-D15D-068B-1568-B5463517E18C}"/>
          </ac:spMkLst>
        </pc:spChg>
        <pc:spChg chg="mod">
          <ac:chgData name="Abhinandan Shah" userId="2445befa6f5b46b3" providerId="LiveId" clId="{CA1A2E35-1169-1B4C-9104-1EDD8B85A8D8}" dt="2023-10-10T09:27:40.944" v="191" actId="554"/>
          <ac:spMkLst>
            <pc:docMk/>
            <pc:sldMk cId="1535575456" sldId="256"/>
            <ac:spMk id="22" creationId="{2CBC3E94-0FCA-59B6-0826-7249B51F4A84}"/>
          </ac:spMkLst>
        </pc:spChg>
        <pc:spChg chg="add mod">
          <ac:chgData name="Abhinandan Shah" userId="2445befa6f5b46b3" providerId="LiveId" clId="{CA1A2E35-1169-1B4C-9104-1EDD8B85A8D8}" dt="2023-10-10T09:37:35.791" v="1150" actId="1076"/>
          <ac:spMkLst>
            <pc:docMk/>
            <pc:sldMk cId="1535575456" sldId="256"/>
            <ac:spMk id="23" creationId="{D533F042-1B80-E9A5-F04B-C457FF9944ED}"/>
          </ac:spMkLst>
        </pc:spChg>
        <pc:spChg chg="add mod">
          <ac:chgData name="Abhinandan Shah" userId="2445befa6f5b46b3" providerId="LiveId" clId="{CA1A2E35-1169-1B4C-9104-1EDD8B85A8D8}" dt="2023-10-10T09:38:02.431" v="1180" actId="404"/>
          <ac:spMkLst>
            <pc:docMk/>
            <pc:sldMk cId="1535575456" sldId="256"/>
            <ac:spMk id="24" creationId="{73BDE520-B629-64EC-9528-220E659B4C0E}"/>
          </ac:spMkLst>
        </pc:spChg>
        <pc:spChg chg="add del mod">
          <ac:chgData name="Abhinandan Shah" userId="2445befa6f5b46b3" providerId="LiveId" clId="{CA1A2E35-1169-1B4C-9104-1EDD8B85A8D8}" dt="2023-10-10T09:40:23.892" v="1295"/>
          <ac:spMkLst>
            <pc:docMk/>
            <pc:sldMk cId="1535575456" sldId="256"/>
            <ac:spMk id="25" creationId="{AEAF805B-2864-6F5B-68C5-470225BE759F}"/>
          </ac:spMkLst>
        </pc:spChg>
        <pc:spChg chg="mod">
          <ac:chgData name="Abhinandan Shah" userId="2445befa6f5b46b3" providerId="LiveId" clId="{CA1A2E35-1169-1B4C-9104-1EDD8B85A8D8}" dt="2023-10-10T09:31:53.328" v="567" actId="1076"/>
          <ac:spMkLst>
            <pc:docMk/>
            <pc:sldMk cId="1535575456" sldId="256"/>
            <ac:spMk id="49" creationId="{2D2BCB75-D39D-AE24-EB34-A129EB5AF621}"/>
          </ac:spMkLst>
        </pc:spChg>
        <pc:spChg chg="mod">
          <ac:chgData name="Abhinandan Shah" userId="2445befa6f5b46b3" providerId="LiveId" clId="{CA1A2E35-1169-1B4C-9104-1EDD8B85A8D8}" dt="2023-10-10T09:40:27.363" v="1296" actId="313"/>
          <ac:spMkLst>
            <pc:docMk/>
            <pc:sldMk cId="1535575456" sldId="256"/>
            <ac:spMk id="68" creationId="{7FBADD38-CEC6-E781-265F-99422CB61749}"/>
          </ac:spMkLst>
        </pc:spChg>
        <pc:picChg chg="mod">
          <ac:chgData name="Abhinandan Shah" userId="2445befa6f5b46b3" providerId="LiveId" clId="{CA1A2E35-1169-1B4C-9104-1EDD8B85A8D8}" dt="2023-10-10T09:31:53.328" v="567" actId="1076"/>
          <ac:picMkLst>
            <pc:docMk/>
            <pc:sldMk cId="1535575456" sldId="256"/>
            <ac:picMk id="2" creationId="{6990578E-716C-7572-18FE-BAD283AA7A93}"/>
          </ac:picMkLst>
        </pc:picChg>
        <pc:picChg chg="mod">
          <ac:chgData name="Abhinandan Shah" userId="2445befa6f5b46b3" providerId="LiveId" clId="{CA1A2E35-1169-1B4C-9104-1EDD8B85A8D8}" dt="2023-10-10T09:31:53.328" v="567" actId="1076"/>
          <ac:picMkLst>
            <pc:docMk/>
            <pc:sldMk cId="1535575456" sldId="256"/>
            <ac:picMk id="8" creationId="{3B505343-DC2D-DF75-EBED-DDE16B4F3CE4}"/>
          </ac:picMkLst>
        </pc:picChg>
        <pc:picChg chg="add mod">
          <ac:chgData name="Abhinandan Shah" userId="2445befa6f5b46b3" providerId="LiveId" clId="{CA1A2E35-1169-1B4C-9104-1EDD8B85A8D8}" dt="2023-10-10T09:26:17.387" v="78" actId="1076"/>
          <ac:picMkLst>
            <pc:docMk/>
            <pc:sldMk cId="1535575456" sldId="256"/>
            <ac:picMk id="11" creationId="{B00BB47A-1057-0959-1D6A-95108FF83217}"/>
          </ac:picMkLst>
        </pc:picChg>
        <pc:picChg chg="mod">
          <ac:chgData name="Abhinandan Shah" userId="2445befa6f5b46b3" providerId="LiveId" clId="{CA1A2E35-1169-1B4C-9104-1EDD8B85A8D8}" dt="2023-10-10T09:26:29.371" v="82" actId="1076"/>
          <ac:picMkLst>
            <pc:docMk/>
            <pc:sldMk cId="1535575456" sldId="256"/>
            <ac:picMk id="18" creationId="{ADEEF3DA-BAA5-B5AF-3FCC-2DD8E5885C53}"/>
          </ac:picMkLst>
        </pc:picChg>
        <pc:picChg chg="mod">
          <ac:chgData name="Abhinandan Shah" userId="2445befa6f5b46b3" providerId="LiveId" clId="{CA1A2E35-1169-1B4C-9104-1EDD8B85A8D8}" dt="2023-10-10T09:31:12.471" v="526" actId="1076"/>
          <ac:picMkLst>
            <pc:docMk/>
            <pc:sldMk cId="1535575456" sldId="256"/>
            <ac:picMk id="45" creationId="{EA7820C6-5EAF-C57F-69FB-86104C1924C6}"/>
          </ac:picMkLst>
        </pc:picChg>
        <pc:picChg chg="mod">
          <ac:chgData name="Abhinandan Shah" userId="2445befa6f5b46b3" providerId="LiveId" clId="{CA1A2E35-1169-1B4C-9104-1EDD8B85A8D8}" dt="2023-10-10T09:31:17.165" v="528" actId="1076"/>
          <ac:picMkLst>
            <pc:docMk/>
            <pc:sldMk cId="1535575456" sldId="256"/>
            <ac:picMk id="46" creationId="{9A7613AB-A1AE-FF83-4238-32DC799EA243}"/>
          </ac:picMkLst>
        </pc:picChg>
        <pc:cxnChg chg="add mod">
          <ac:chgData name="Abhinandan Shah" userId="2445befa6f5b46b3" providerId="LiveId" clId="{CA1A2E35-1169-1B4C-9104-1EDD8B85A8D8}" dt="2023-10-10T09:31:53.328" v="567" actId="1076"/>
          <ac:cxnSpMkLst>
            <pc:docMk/>
            <pc:sldMk cId="1535575456" sldId="256"/>
            <ac:cxnSpMk id="6" creationId="{D564A049-00A8-2555-753A-D313128B4605}"/>
          </ac:cxnSpMkLst>
        </pc:cxnChg>
        <pc:cxnChg chg="add mod">
          <ac:chgData name="Abhinandan Shah" userId="2445befa6f5b46b3" providerId="LiveId" clId="{CA1A2E35-1169-1B4C-9104-1EDD8B85A8D8}" dt="2023-10-10T09:26:23.511" v="80" actId="1076"/>
          <ac:cxnSpMkLst>
            <pc:docMk/>
            <pc:sldMk cId="1535575456" sldId="256"/>
            <ac:cxnSpMk id="12" creationId="{87EC7F64-4B69-2842-A912-62479F675E22}"/>
          </ac:cxnSpMkLst>
        </pc:cxnChg>
        <pc:cxnChg chg="mod">
          <ac:chgData name="Abhinandan Shah" userId="2445befa6f5b46b3" providerId="LiveId" clId="{CA1A2E35-1169-1B4C-9104-1EDD8B85A8D8}" dt="2023-10-10T09:31:53.328" v="567" actId="1076"/>
          <ac:cxnSpMkLst>
            <pc:docMk/>
            <pc:sldMk cId="1535575456" sldId="256"/>
            <ac:cxnSpMk id="29" creationId="{CC950A60-4EFA-F514-1D68-40CFDD7B94FB}"/>
          </ac:cxnSpMkLst>
        </pc:cxnChg>
        <pc:cxnChg chg="mod">
          <ac:chgData name="Abhinandan Shah" userId="2445befa6f5b46b3" providerId="LiveId" clId="{CA1A2E35-1169-1B4C-9104-1EDD8B85A8D8}" dt="2023-10-10T09:24:19.353" v="0" actId="1076"/>
          <ac:cxnSpMkLst>
            <pc:docMk/>
            <pc:sldMk cId="1535575456" sldId="256"/>
            <ac:cxnSpMk id="40" creationId="{B4B8A450-D4BA-85E1-27BF-2B088E21FB70}"/>
          </ac:cxnSpMkLst>
        </pc:cxnChg>
        <pc:cxnChg chg="mod">
          <ac:chgData name="Abhinandan Shah" userId="2445befa6f5b46b3" providerId="LiveId" clId="{CA1A2E35-1169-1B4C-9104-1EDD8B85A8D8}" dt="2023-10-10T09:24:19.353" v="0" actId="1076"/>
          <ac:cxnSpMkLst>
            <pc:docMk/>
            <pc:sldMk cId="1535575456" sldId="256"/>
            <ac:cxnSpMk id="41" creationId="{B2741BC8-7705-3280-D958-0A8720C2A4F5}"/>
          </ac:cxnSpMkLst>
        </pc:cxnChg>
        <pc:cxnChg chg="mod">
          <ac:chgData name="Abhinandan Shah" userId="2445befa6f5b46b3" providerId="LiveId" clId="{CA1A2E35-1169-1B4C-9104-1EDD8B85A8D8}" dt="2023-10-10T09:31:15.190" v="527" actId="1076"/>
          <ac:cxnSpMkLst>
            <pc:docMk/>
            <pc:sldMk cId="1535575456" sldId="256"/>
            <ac:cxnSpMk id="47" creationId="{024AB9DE-E0F4-F8CE-8E1F-90A114D7AD09}"/>
          </ac:cxnSpMkLst>
        </pc:cxnChg>
        <pc:cxnChg chg="mod">
          <ac:chgData name="Abhinandan Shah" userId="2445befa6f5b46b3" providerId="LiveId" clId="{CA1A2E35-1169-1B4C-9104-1EDD8B85A8D8}" dt="2023-10-10T09:31:53.328" v="567" actId="1076"/>
          <ac:cxnSpMkLst>
            <pc:docMk/>
            <pc:sldMk cId="1535575456" sldId="256"/>
            <ac:cxnSpMk id="64" creationId="{D6C45785-9D20-6695-808B-A4C93CA1212B}"/>
          </ac:cxnSpMkLst>
        </pc:cxnChg>
      </pc:sldChg>
    </pc:docChg>
  </pc:docChgLst>
  <pc:docChgLst>
    <pc:chgData name="Abhinandan Shah" userId="2445befa6f5b46b3" providerId="Windows Live" clId="Web-{2DAA752E-204B-422B-B6C6-23499AE9053D}"/>
    <pc:docChg chg="modSld">
      <pc:chgData name="Abhinandan Shah" userId="2445befa6f5b46b3" providerId="Windows Live" clId="Web-{2DAA752E-204B-422B-B6C6-23499AE9053D}" dt="2023-10-10T09:14:43.510" v="161" actId="1076"/>
      <pc:docMkLst>
        <pc:docMk/>
      </pc:docMkLst>
      <pc:sldChg chg="addSp delSp modSp">
        <pc:chgData name="Abhinandan Shah" userId="2445befa6f5b46b3" providerId="Windows Live" clId="Web-{2DAA752E-204B-422B-B6C6-23499AE9053D}" dt="2023-10-10T09:14:43.510" v="161" actId="1076"/>
        <pc:sldMkLst>
          <pc:docMk/>
          <pc:sldMk cId="1535575456" sldId="256"/>
        </pc:sldMkLst>
        <pc:spChg chg="add mod">
          <ac:chgData name="Abhinandan Shah" userId="2445befa6f5b46b3" providerId="Windows Live" clId="Web-{2DAA752E-204B-422B-B6C6-23499AE9053D}" dt="2023-10-10T09:09:33.957" v="101"/>
          <ac:spMkLst>
            <pc:docMk/>
            <pc:sldMk cId="1535575456" sldId="256"/>
            <ac:spMk id="10" creationId="{DB41644B-3057-9BC2-9B61-351F2D0D4D92}"/>
          </ac:spMkLst>
        </pc:spChg>
        <pc:spChg chg="del">
          <ac:chgData name="Abhinandan Shah" userId="2445befa6f5b46b3" providerId="Windows Live" clId="Web-{2DAA752E-204B-422B-B6C6-23499AE9053D}" dt="2023-10-10T08:59:17.803" v="21"/>
          <ac:spMkLst>
            <pc:docMk/>
            <pc:sldMk cId="1535575456" sldId="256"/>
            <ac:spMk id="14" creationId="{777E12E6-875A-BF4D-95FC-E21C161122E6}"/>
          </ac:spMkLst>
        </pc:spChg>
        <pc:spChg chg="mod">
          <ac:chgData name="Abhinandan Shah" userId="2445befa6f5b46b3" providerId="Windows Live" clId="Web-{2DAA752E-204B-422B-B6C6-23499AE9053D}" dt="2023-10-10T09:09:16.206" v="98" actId="1076"/>
          <ac:spMkLst>
            <pc:docMk/>
            <pc:sldMk cId="1535575456" sldId="256"/>
            <ac:spMk id="15" creationId="{FB300706-90B3-C89E-6186-170C08DEF552}"/>
          </ac:spMkLst>
        </pc:spChg>
        <pc:spChg chg="del">
          <ac:chgData name="Abhinandan Shah" userId="2445befa6f5b46b3" providerId="Windows Live" clId="Web-{2DAA752E-204B-422B-B6C6-23499AE9053D}" dt="2023-10-10T09:01:55.978" v="79"/>
          <ac:spMkLst>
            <pc:docMk/>
            <pc:sldMk cId="1535575456" sldId="256"/>
            <ac:spMk id="20" creationId="{7DA5BB63-8BEE-319B-9F10-7C03F13B544F}"/>
          </ac:spMkLst>
        </pc:spChg>
        <pc:spChg chg="mod">
          <ac:chgData name="Abhinandan Shah" userId="2445befa6f5b46b3" providerId="Windows Live" clId="Web-{2DAA752E-204B-422B-B6C6-23499AE9053D}" dt="2023-10-10T09:13:28.649" v="147"/>
          <ac:spMkLst>
            <pc:docMk/>
            <pc:sldMk cId="1535575456" sldId="256"/>
            <ac:spMk id="22" creationId="{2CBC3E94-0FCA-59B6-0826-7249B51F4A84}"/>
          </ac:spMkLst>
        </pc:spChg>
        <pc:spChg chg="del">
          <ac:chgData name="Abhinandan Shah" userId="2445befa6f5b46b3" providerId="Windows Live" clId="Web-{2DAA752E-204B-422B-B6C6-23499AE9053D}" dt="2023-10-10T08:59:20.162" v="27"/>
          <ac:spMkLst>
            <pc:docMk/>
            <pc:sldMk cId="1535575456" sldId="256"/>
            <ac:spMk id="24" creationId="{4088B004-F220-8E42-35AA-FB71A8CDBFF8}"/>
          </ac:spMkLst>
        </pc:spChg>
        <pc:spChg chg="del">
          <ac:chgData name="Abhinandan Shah" userId="2445befa6f5b46b3" providerId="Windows Live" clId="Web-{2DAA752E-204B-422B-B6C6-23499AE9053D}" dt="2023-10-10T08:59:17.803" v="20"/>
          <ac:spMkLst>
            <pc:docMk/>
            <pc:sldMk cId="1535575456" sldId="256"/>
            <ac:spMk id="26" creationId="{E4CC8AFC-C558-A469-E3DF-449D09B87E4A}"/>
          </ac:spMkLst>
        </pc:spChg>
        <pc:spChg chg="del">
          <ac:chgData name="Abhinandan Shah" userId="2445befa6f5b46b3" providerId="Windows Live" clId="Web-{2DAA752E-204B-422B-B6C6-23499AE9053D}" dt="2023-10-10T09:01:27.399" v="59"/>
          <ac:spMkLst>
            <pc:docMk/>
            <pc:sldMk cId="1535575456" sldId="256"/>
            <ac:spMk id="27" creationId="{529B5EAA-7484-5CD1-F89C-1A21363A0E95}"/>
          </ac:spMkLst>
        </pc:spChg>
        <pc:spChg chg="mod">
          <ac:chgData name="Abhinandan Shah" userId="2445befa6f5b46b3" providerId="Windows Live" clId="Web-{2DAA752E-204B-422B-B6C6-23499AE9053D}" dt="2023-10-10T09:14:43.510" v="161" actId="1076"/>
          <ac:spMkLst>
            <pc:docMk/>
            <pc:sldMk cId="1535575456" sldId="256"/>
            <ac:spMk id="49" creationId="{2D2BCB75-D39D-AE24-EB34-A129EB5AF621}"/>
          </ac:spMkLst>
        </pc:spChg>
        <pc:spChg chg="del">
          <ac:chgData name="Abhinandan Shah" userId="2445befa6f5b46b3" providerId="Windows Live" clId="Web-{2DAA752E-204B-422B-B6C6-23499AE9053D}" dt="2023-10-10T09:01:58.244" v="81"/>
          <ac:spMkLst>
            <pc:docMk/>
            <pc:sldMk cId="1535575456" sldId="256"/>
            <ac:spMk id="62" creationId="{772214F8-1267-94E4-2DD6-46F86C6E68E1}"/>
          </ac:spMkLst>
        </pc:spChg>
        <pc:spChg chg="mod">
          <ac:chgData name="Abhinandan Shah" userId="2445befa6f5b46b3" providerId="Windows Live" clId="Web-{2DAA752E-204B-422B-B6C6-23499AE9053D}" dt="2023-10-10T08:59:05.115" v="19" actId="20577"/>
          <ac:spMkLst>
            <pc:docMk/>
            <pc:sldMk cId="1535575456" sldId="256"/>
            <ac:spMk id="68" creationId="{7FBADD38-CEC6-E781-265F-99422CB61749}"/>
          </ac:spMkLst>
        </pc:spChg>
        <pc:picChg chg="add mod">
          <ac:chgData name="Abhinandan Shah" userId="2445befa6f5b46b3" providerId="Windows Live" clId="Web-{2DAA752E-204B-422B-B6C6-23499AE9053D}" dt="2023-10-10T09:13:23.352" v="144" actId="1076"/>
          <ac:picMkLst>
            <pc:docMk/>
            <pc:sldMk cId="1535575456" sldId="256"/>
            <ac:picMk id="2" creationId="{6990578E-716C-7572-18FE-BAD283AA7A93}"/>
          </ac:picMkLst>
        </pc:picChg>
        <pc:picChg chg="del">
          <ac:chgData name="Abhinandan Shah" userId="2445befa6f5b46b3" providerId="Windows Live" clId="Web-{2DAA752E-204B-422B-B6C6-23499AE9053D}" dt="2023-10-10T08:59:30.694" v="30"/>
          <ac:picMkLst>
            <pc:docMk/>
            <pc:sldMk cId="1535575456" sldId="256"/>
            <ac:picMk id="3" creationId="{0A308C03-1C0B-4F42-8B08-9EFCFD3F5B0D}"/>
          </ac:picMkLst>
        </pc:picChg>
        <pc:picChg chg="add del">
          <ac:chgData name="Abhinandan Shah" userId="2445befa6f5b46b3" providerId="Windows Live" clId="Web-{2DAA752E-204B-422B-B6C6-23499AE9053D}" dt="2023-10-10T09:00:27.211" v="49"/>
          <ac:picMkLst>
            <pc:docMk/>
            <pc:sldMk cId="1535575456" sldId="256"/>
            <ac:picMk id="6" creationId="{E233AE8E-B4AF-638B-0B79-8E65E3AEB60D}"/>
          </ac:picMkLst>
        </pc:picChg>
        <pc:picChg chg="add mod">
          <ac:chgData name="Abhinandan Shah" userId="2445befa6f5b46b3" providerId="Windows Live" clId="Web-{2DAA752E-204B-422B-B6C6-23499AE9053D}" dt="2023-10-10T09:13:26.102" v="145" actId="1076"/>
          <ac:picMkLst>
            <pc:docMk/>
            <pc:sldMk cId="1535575456" sldId="256"/>
            <ac:picMk id="8" creationId="{3B505343-DC2D-DF75-EBED-DDE16B4F3CE4}"/>
          </ac:picMkLst>
        </pc:picChg>
        <pc:picChg chg="del">
          <ac:chgData name="Abhinandan Shah" userId="2445befa6f5b46b3" providerId="Windows Live" clId="Web-{2DAA752E-204B-422B-B6C6-23499AE9053D}" dt="2023-10-10T09:01:51.853" v="78"/>
          <ac:picMkLst>
            <pc:docMk/>
            <pc:sldMk cId="1535575456" sldId="256"/>
            <ac:picMk id="9" creationId="{2B7E12B5-B0E1-BB7B-B3CE-A1B112E19D50}"/>
          </ac:picMkLst>
        </pc:picChg>
        <pc:picChg chg="del">
          <ac:chgData name="Abhinandan Shah" userId="2445befa6f5b46b3" providerId="Windows Live" clId="Web-{2DAA752E-204B-422B-B6C6-23499AE9053D}" dt="2023-10-10T09:01:55.978" v="80"/>
          <ac:picMkLst>
            <pc:docMk/>
            <pc:sldMk cId="1535575456" sldId="256"/>
            <ac:picMk id="11" creationId="{5620F608-D917-D34E-8455-CF4D58DAC690}"/>
          </ac:picMkLst>
        </pc:picChg>
        <pc:picChg chg="mod">
          <ac:chgData name="Abhinandan Shah" userId="2445befa6f5b46b3" providerId="Windows Live" clId="Web-{2DAA752E-204B-422B-B6C6-23499AE9053D}" dt="2023-10-10T09:11:24.162" v="111" actId="1076"/>
          <ac:picMkLst>
            <pc:docMk/>
            <pc:sldMk cId="1535575456" sldId="256"/>
            <ac:picMk id="18" creationId="{ADEEF3DA-BAA5-B5AF-3FCC-2DD8E5885C53}"/>
          </ac:picMkLst>
        </pc:picChg>
        <pc:picChg chg="del">
          <ac:chgData name="Abhinandan Shah" userId="2445befa6f5b46b3" providerId="Windows Live" clId="Web-{2DAA752E-204B-422B-B6C6-23499AE9053D}" dt="2023-10-10T08:59:17.803" v="26"/>
          <ac:picMkLst>
            <pc:docMk/>
            <pc:sldMk cId="1535575456" sldId="256"/>
            <ac:picMk id="19" creationId="{2DF16197-6535-6D25-827A-624CBB13C37B}"/>
          </ac:picMkLst>
        </pc:picChg>
        <pc:picChg chg="del">
          <ac:chgData name="Abhinandan Shah" userId="2445befa6f5b46b3" providerId="Windows Live" clId="Web-{2DAA752E-204B-422B-B6C6-23499AE9053D}" dt="2023-10-10T08:59:17.803" v="25"/>
          <ac:picMkLst>
            <pc:docMk/>
            <pc:sldMk cId="1535575456" sldId="256"/>
            <ac:picMk id="21" creationId="{BA5B36B1-DCEA-1DB4-E5E2-1DDE19733248}"/>
          </ac:picMkLst>
        </pc:picChg>
        <pc:picChg chg="mod">
          <ac:chgData name="Abhinandan Shah" userId="2445befa6f5b46b3" providerId="Windows Live" clId="Web-{2DAA752E-204B-422B-B6C6-23499AE9053D}" dt="2023-10-10T09:09:11.753" v="95" actId="1076"/>
          <ac:picMkLst>
            <pc:docMk/>
            <pc:sldMk cId="1535575456" sldId="256"/>
            <ac:picMk id="45" creationId="{EA7820C6-5EAF-C57F-69FB-86104C1924C6}"/>
          </ac:picMkLst>
        </pc:picChg>
        <pc:picChg chg="mod">
          <ac:chgData name="Abhinandan Shah" userId="2445befa6f5b46b3" providerId="Windows Live" clId="Web-{2DAA752E-204B-422B-B6C6-23499AE9053D}" dt="2023-10-10T09:09:16.191" v="96" actId="1076"/>
          <ac:picMkLst>
            <pc:docMk/>
            <pc:sldMk cId="1535575456" sldId="256"/>
            <ac:picMk id="46" creationId="{9A7613AB-A1AE-FF83-4238-32DC799EA243}"/>
          </ac:picMkLst>
        </pc:picChg>
        <pc:picChg chg="del">
          <ac:chgData name="Abhinandan Shah" userId="2445befa6f5b46b3" providerId="Windows Live" clId="Web-{2DAA752E-204B-422B-B6C6-23499AE9053D}" dt="2023-10-10T08:59:17.803" v="23"/>
          <ac:picMkLst>
            <pc:docMk/>
            <pc:sldMk cId="1535575456" sldId="256"/>
            <ac:picMk id="55" creationId="{50B79068-FBC9-E17F-C1E3-16C37F574D19}"/>
          </ac:picMkLst>
        </pc:picChg>
        <pc:cxnChg chg="del">
          <ac:chgData name="Abhinandan Shah" userId="2445befa6f5b46b3" providerId="Windows Live" clId="Web-{2DAA752E-204B-422B-B6C6-23499AE9053D}" dt="2023-10-10T09:01:28.509" v="61"/>
          <ac:cxnSpMkLst>
            <pc:docMk/>
            <pc:sldMk cId="1535575456" sldId="256"/>
            <ac:cxnSpMk id="4" creationId="{34D342AA-1989-8880-69AA-D5FC97E1606A}"/>
          </ac:cxnSpMkLst>
        </pc:cxnChg>
        <pc:cxnChg chg="del">
          <ac:chgData name="Abhinandan Shah" userId="2445befa6f5b46b3" providerId="Windows Live" clId="Web-{2DAA752E-204B-422B-B6C6-23499AE9053D}" dt="2023-10-10T09:01:28.071" v="60"/>
          <ac:cxnSpMkLst>
            <pc:docMk/>
            <pc:sldMk cId="1535575456" sldId="256"/>
            <ac:cxnSpMk id="5" creationId="{7C3E7A21-ADD0-CA82-3CC5-12896E9ECE03}"/>
          </ac:cxnSpMkLst>
        </pc:cxnChg>
        <pc:cxnChg chg="del">
          <ac:chgData name="Abhinandan Shah" userId="2445befa6f5b46b3" providerId="Windows Live" clId="Web-{2DAA752E-204B-422B-B6C6-23499AE9053D}" dt="2023-10-10T09:01:24.149" v="55"/>
          <ac:cxnSpMkLst>
            <pc:docMk/>
            <pc:sldMk cId="1535575456" sldId="256"/>
            <ac:cxnSpMk id="12" creationId="{F006D92E-9685-9E20-9E1F-FD5FEC838AAD}"/>
          </ac:cxnSpMkLst>
        </pc:cxnChg>
        <pc:cxnChg chg="del">
          <ac:chgData name="Abhinandan Shah" userId="2445befa6f5b46b3" providerId="Windows Live" clId="Web-{2DAA752E-204B-422B-B6C6-23499AE9053D}" dt="2023-10-10T09:01:19.853" v="53"/>
          <ac:cxnSpMkLst>
            <pc:docMk/>
            <pc:sldMk cId="1535575456" sldId="256"/>
            <ac:cxnSpMk id="13" creationId="{C961610B-BC4C-4A16-AA47-DEEBDCFB3FF0}"/>
          </ac:cxnSpMkLst>
        </pc:cxnChg>
        <pc:cxnChg chg="del">
          <ac:chgData name="Abhinandan Shah" userId="2445befa6f5b46b3" providerId="Windows Live" clId="Web-{2DAA752E-204B-422B-B6C6-23499AE9053D}" dt="2023-10-10T09:01:26.478" v="58"/>
          <ac:cxnSpMkLst>
            <pc:docMk/>
            <pc:sldMk cId="1535575456" sldId="256"/>
            <ac:cxnSpMk id="16" creationId="{8C72F15B-9B86-4B10-B4C2-ACA6CE6C914D}"/>
          </ac:cxnSpMkLst>
        </pc:cxnChg>
        <pc:cxnChg chg="add del mod">
          <ac:chgData name="Abhinandan Shah" userId="2445befa6f5b46b3" providerId="Windows Live" clId="Web-{2DAA752E-204B-422B-B6C6-23499AE9053D}" dt="2023-10-10T09:13:58.822" v="153"/>
          <ac:cxnSpMkLst>
            <pc:docMk/>
            <pc:sldMk cId="1535575456" sldId="256"/>
            <ac:cxnSpMk id="17" creationId="{C2CECE36-B117-6B36-AB98-75DD8185097A}"/>
          </ac:cxnSpMkLst>
        </pc:cxnChg>
        <pc:cxnChg chg="del">
          <ac:chgData name="Abhinandan Shah" userId="2445befa6f5b46b3" providerId="Windows Live" clId="Web-{2DAA752E-204B-422B-B6C6-23499AE9053D}" dt="2023-10-10T09:01:25.649" v="57"/>
          <ac:cxnSpMkLst>
            <pc:docMk/>
            <pc:sldMk cId="1535575456" sldId="256"/>
            <ac:cxnSpMk id="23" creationId="{4B982250-8247-F220-B785-78761A79E80A}"/>
          </ac:cxnSpMkLst>
        </pc:cxnChg>
        <pc:cxnChg chg="del">
          <ac:chgData name="Abhinandan Shah" userId="2445befa6f5b46b3" providerId="Windows Live" clId="Web-{2DAA752E-204B-422B-B6C6-23499AE9053D}" dt="2023-10-10T09:01:25.149" v="56"/>
          <ac:cxnSpMkLst>
            <pc:docMk/>
            <pc:sldMk cId="1535575456" sldId="256"/>
            <ac:cxnSpMk id="25" creationId="{BE9C20A8-58E9-9E18-5A04-C08444D3D713}"/>
          </ac:cxnSpMkLst>
        </pc:cxnChg>
        <pc:cxnChg chg="add del mod">
          <ac:chgData name="Abhinandan Shah" userId="2445befa6f5b46b3" providerId="Windows Live" clId="Web-{2DAA752E-204B-422B-B6C6-23499AE9053D}" dt="2023-10-10T09:13:58.822" v="152"/>
          <ac:cxnSpMkLst>
            <pc:docMk/>
            <pc:sldMk cId="1535575456" sldId="256"/>
            <ac:cxnSpMk id="28" creationId="{A3E6DF3E-7883-6231-78DD-32F7585853FF}"/>
          </ac:cxnSpMkLst>
        </pc:cxnChg>
        <pc:cxnChg chg="add mod">
          <ac:chgData name="Abhinandan Shah" userId="2445befa6f5b46b3" providerId="Windows Live" clId="Web-{2DAA752E-204B-422B-B6C6-23499AE9053D}" dt="2023-10-10T09:14:30.760" v="160" actId="1076"/>
          <ac:cxnSpMkLst>
            <pc:docMk/>
            <pc:sldMk cId="1535575456" sldId="256"/>
            <ac:cxnSpMk id="29" creationId="{CC950A60-4EFA-F514-1D68-40CFDD7B94FB}"/>
          </ac:cxnSpMkLst>
        </pc:cxnChg>
        <pc:cxnChg chg="del">
          <ac:chgData name="Abhinandan Shah" userId="2445befa6f5b46b3" providerId="Windows Live" clId="Web-{2DAA752E-204B-422B-B6C6-23499AE9053D}" dt="2023-10-10T08:59:17.803" v="24"/>
          <ac:cxnSpMkLst>
            <pc:docMk/>
            <pc:sldMk cId="1535575456" sldId="256"/>
            <ac:cxnSpMk id="35" creationId="{3182580B-9096-110F-9681-CF1DE4E14A41}"/>
          </ac:cxnSpMkLst>
        </pc:cxnChg>
        <pc:cxnChg chg="mod">
          <ac:chgData name="Abhinandan Shah" userId="2445befa6f5b46b3" providerId="Windows Live" clId="Web-{2DAA752E-204B-422B-B6C6-23499AE9053D}" dt="2023-10-10T09:11:28.475" v="112" actId="1076"/>
          <ac:cxnSpMkLst>
            <pc:docMk/>
            <pc:sldMk cId="1535575456" sldId="256"/>
            <ac:cxnSpMk id="40" creationId="{B4B8A450-D4BA-85E1-27BF-2B088E21FB70}"/>
          </ac:cxnSpMkLst>
        </pc:cxnChg>
        <pc:cxnChg chg="mod">
          <ac:chgData name="Abhinandan Shah" userId="2445befa6f5b46b3" providerId="Windows Live" clId="Web-{2DAA752E-204B-422B-B6C6-23499AE9053D}" dt="2023-10-10T09:11:28.475" v="113" actId="1076"/>
          <ac:cxnSpMkLst>
            <pc:docMk/>
            <pc:sldMk cId="1535575456" sldId="256"/>
            <ac:cxnSpMk id="41" creationId="{B2741BC8-7705-3280-D958-0A8720C2A4F5}"/>
          </ac:cxnSpMkLst>
        </pc:cxnChg>
        <pc:cxnChg chg="mod">
          <ac:chgData name="Abhinandan Shah" userId="2445befa6f5b46b3" providerId="Windows Live" clId="Web-{2DAA752E-204B-422B-B6C6-23499AE9053D}" dt="2023-10-10T09:09:16.191" v="97" actId="1076"/>
          <ac:cxnSpMkLst>
            <pc:docMk/>
            <pc:sldMk cId="1535575456" sldId="256"/>
            <ac:cxnSpMk id="47" creationId="{024AB9DE-E0F4-F8CE-8E1F-90A114D7AD09}"/>
          </ac:cxnSpMkLst>
        </pc:cxnChg>
        <pc:cxnChg chg="del">
          <ac:chgData name="Abhinandan Shah" userId="2445befa6f5b46b3" providerId="Windows Live" clId="Web-{2DAA752E-204B-422B-B6C6-23499AE9053D}" dt="2023-10-10T08:59:17.803" v="22"/>
          <ac:cxnSpMkLst>
            <pc:docMk/>
            <pc:sldMk cId="1535575456" sldId="256"/>
            <ac:cxnSpMk id="60" creationId="{58E4D91D-E73D-A0CE-E825-6C173829E1DB}"/>
          </ac:cxnSpMkLst>
        </pc:cxnChg>
        <pc:cxnChg chg="mod">
          <ac:chgData name="Abhinandan Shah" userId="2445befa6f5b46b3" providerId="Windows Live" clId="Web-{2DAA752E-204B-422B-B6C6-23499AE9053D}" dt="2023-10-10T09:09:09.081" v="94" actId="1076"/>
          <ac:cxnSpMkLst>
            <pc:docMk/>
            <pc:sldMk cId="1535575456" sldId="256"/>
            <ac:cxnSpMk id="64" creationId="{D6C45785-9D20-6695-808B-A4C93CA1212B}"/>
          </ac:cxnSpMkLst>
        </pc:cxnChg>
        <pc:cxnChg chg="del">
          <ac:chgData name="Abhinandan Shah" userId="2445befa6f5b46b3" providerId="Windows Live" clId="Web-{2DAA752E-204B-422B-B6C6-23499AE9053D}" dt="2023-10-10T08:59:53.116" v="39"/>
          <ac:cxnSpMkLst>
            <pc:docMk/>
            <pc:sldMk cId="1535575456" sldId="256"/>
            <ac:cxnSpMk id="66" creationId="{9DA748CE-53EE-A385-A42E-528116EA3AF0}"/>
          </ac:cxnSpMkLst>
        </pc:cxnChg>
      </pc:sldChg>
    </pc:docChg>
  </pc:docChgLst>
  <pc:docChgLst>
    <pc:chgData name="Abhinandan Shah" userId="2445befa6f5b46b3" providerId="LiveId" clId="{F8262E04-BC22-0A4B-9C2C-B6D458388F80}"/>
    <pc:docChg chg="undo custSel modSld">
      <pc:chgData name="Abhinandan Shah" userId="2445befa6f5b46b3" providerId="LiveId" clId="{F8262E04-BC22-0A4B-9C2C-B6D458388F80}" dt="2023-10-12T10:20:20.561" v="86" actId="20577"/>
      <pc:docMkLst>
        <pc:docMk/>
      </pc:docMkLst>
      <pc:sldChg chg="modSp">
        <pc:chgData name="Abhinandan Shah" userId="2445befa6f5b46b3" providerId="LiveId" clId="{F8262E04-BC22-0A4B-9C2C-B6D458388F80}" dt="2023-10-12T10:20:20.561" v="86" actId="20577"/>
        <pc:sldMkLst>
          <pc:docMk/>
          <pc:sldMk cId="1535575456" sldId="256"/>
        </pc:sldMkLst>
        <pc:spChg chg="mod">
          <ac:chgData name="Abhinandan Shah" userId="2445befa6f5b46b3" providerId="LiveId" clId="{F8262E04-BC22-0A4B-9C2C-B6D458388F80}" dt="2023-10-12T10:15:17.245" v="47" actId="20577"/>
          <ac:spMkLst>
            <pc:docMk/>
            <pc:sldMk cId="1535575456" sldId="256"/>
            <ac:spMk id="3" creationId="{1ED20946-A638-7C63-DDC7-345F8DC25DE6}"/>
          </ac:spMkLst>
        </pc:spChg>
        <pc:spChg chg="mod">
          <ac:chgData name="Abhinandan Shah" userId="2445befa6f5b46b3" providerId="LiveId" clId="{F8262E04-BC22-0A4B-9C2C-B6D458388F80}" dt="2023-10-12T10:16:19.720" v="79" actId="20577"/>
          <ac:spMkLst>
            <pc:docMk/>
            <pc:sldMk cId="1535575456" sldId="256"/>
            <ac:spMk id="13" creationId="{F9EC4E25-207D-BA9C-AC32-662805FBCD8A}"/>
          </ac:spMkLst>
        </pc:spChg>
        <pc:spChg chg="mod">
          <ac:chgData name="Abhinandan Shah" userId="2445befa6f5b46b3" providerId="LiveId" clId="{F8262E04-BC22-0A4B-9C2C-B6D458388F80}" dt="2023-10-12T10:20:20.561" v="86" actId="20577"/>
          <ac:spMkLst>
            <pc:docMk/>
            <pc:sldMk cId="1535575456" sldId="256"/>
            <ac:spMk id="68" creationId="{7FBADD38-CEC6-E781-265F-99422CB61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3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8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blog.whitesites.com/What-IPs-does-Twilio-use-for-Status-Updates__635494946029851775_blog.htm" TargetMode="External"/><Relationship Id="rId7" Type="http://schemas.openxmlformats.org/officeDocument/2006/relationships/hyperlink" Target="https://icon-library.com/icon/mobile-app-icon-png-7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1000marcas.net/logo-whatsapp/" TargetMode="External"/><Relationship Id="rId10" Type="http://schemas.openxmlformats.org/officeDocument/2006/relationships/image" Target="../media/image6.jpe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B8A450-D4BA-85E1-27BF-2B088E21FB70}"/>
              </a:ext>
            </a:extLst>
          </p:cNvPr>
          <p:cNvCxnSpPr>
            <a:cxnSpLocks/>
          </p:cNvCxnSpPr>
          <p:nvPr/>
        </p:nvCxnSpPr>
        <p:spPr>
          <a:xfrm>
            <a:off x="3178060" y="3126704"/>
            <a:ext cx="29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741BC8-7705-3280-D958-0A8720C2A4F5}"/>
              </a:ext>
            </a:extLst>
          </p:cNvPr>
          <p:cNvCxnSpPr>
            <a:cxnSpLocks/>
          </p:cNvCxnSpPr>
          <p:nvPr/>
        </p:nvCxnSpPr>
        <p:spPr>
          <a:xfrm flipH="1">
            <a:off x="3178060" y="2891926"/>
            <a:ext cx="296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logo, circle, graphics, screenshot&#10;&#10;Description automatically generated">
            <a:extLst>
              <a:ext uri="{FF2B5EF4-FFF2-40B4-BE49-F238E27FC236}">
                <a16:creationId xmlns:a16="http://schemas.microsoft.com/office/drawing/2014/main" id="{EA7820C6-5EAF-C57F-69FB-86104C1924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611" b="30743"/>
          <a:stretch/>
        </p:blipFill>
        <p:spPr>
          <a:xfrm>
            <a:off x="6943821" y="2715967"/>
            <a:ext cx="1276153" cy="505950"/>
          </a:xfrm>
          <a:prstGeom prst="rect">
            <a:avLst/>
          </a:prstGeom>
          <a:ln>
            <a:noFill/>
          </a:ln>
        </p:spPr>
      </p:pic>
      <p:pic>
        <p:nvPicPr>
          <p:cNvPr id="46" name="Picture 45" descr="A picture containing logo, graphics, symbol, white&#10;&#10;Description automatically generated">
            <a:extLst>
              <a:ext uri="{FF2B5EF4-FFF2-40B4-BE49-F238E27FC236}">
                <a16:creationId xmlns:a16="http://schemas.microsoft.com/office/drawing/2014/main" id="{9A7613AB-A1AE-FF83-4238-32DC799EA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49229" y="2572321"/>
            <a:ext cx="1180142" cy="66383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4AB9DE-E0F4-F8CE-8E1F-90A114D7AD09}"/>
              </a:ext>
            </a:extLst>
          </p:cNvPr>
          <p:cNvCxnSpPr>
            <a:cxnSpLocks/>
          </p:cNvCxnSpPr>
          <p:nvPr/>
        </p:nvCxnSpPr>
        <p:spPr>
          <a:xfrm>
            <a:off x="8595783" y="2935797"/>
            <a:ext cx="395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2BCB75-D39D-AE24-EB34-A129EB5AF621}"/>
              </a:ext>
            </a:extLst>
          </p:cNvPr>
          <p:cNvSpPr txBox="1"/>
          <p:nvPr/>
        </p:nvSpPr>
        <p:spPr>
          <a:xfrm>
            <a:off x="3997742" y="2007222"/>
            <a:ext cx="1961169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/>
              <a:t>Google Cloud Function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C45785-9D20-6695-808B-A4C93CA1212B}"/>
              </a:ext>
            </a:extLst>
          </p:cNvPr>
          <p:cNvCxnSpPr>
            <a:cxnSpLocks/>
          </p:cNvCxnSpPr>
          <p:nvPr/>
        </p:nvCxnSpPr>
        <p:spPr>
          <a:xfrm>
            <a:off x="6191781" y="2968400"/>
            <a:ext cx="29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BADD38-CEC6-E781-265F-99422CB61749}"/>
              </a:ext>
            </a:extLst>
          </p:cNvPr>
          <p:cNvSpPr txBox="1"/>
          <p:nvPr/>
        </p:nvSpPr>
        <p:spPr>
          <a:xfrm>
            <a:off x="-11741" y="191342"/>
            <a:ext cx="7554376" cy="369332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err="1">
                <a:solidFill>
                  <a:schemeClr val="bg1"/>
                </a:solidFill>
              </a:rPr>
              <a:t>BananaGPT</a:t>
            </a:r>
            <a:r>
              <a:rPr lang="en-US" b="1">
                <a:solidFill>
                  <a:schemeClr val="bg1"/>
                </a:solidFill>
              </a:rPr>
              <a:t> – </a:t>
            </a:r>
            <a:r>
              <a:rPr lang="en-IN" b="1">
                <a:solidFill>
                  <a:schemeClr val="bg1"/>
                </a:solidFill>
              </a:rPr>
              <a:t>Image</a:t>
            </a:r>
            <a:r>
              <a:rPr lang="en-US" b="1">
                <a:solidFill>
                  <a:schemeClr val="bg1"/>
                </a:solidFill>
              </a:rPr>
              <a:t> Classification using multi-modal semantic search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00706-90B3-C89E-6186-170C08DEF552}"/>
              </a:ext>
            </a:extLst>
          </p:cNvPr>
          <p:cNvSpPr txBox="1"/>
          <p:nvPr/>
        </p:nvSpPr>
        <p:spPr>
          <a:xfrm>
            <a:off x="9581793" y="2007222"/>
            <a:ext cx="9150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Jarvis</a:t>
            </a:r>
          </a:p>
        </p:txBody>
      </p:sp>
      <p:pic>
        <p:nvPicPr>
          <p:cNvPr id="18" name="Picture 17" descr="A black screen with a rectangular screen&#10;&#10;Description automatically generated">
            <a:extLst>
              <a:ext uri="{FF2B5EF4-FFF2-40B4-BE49-F238E27FC236}">
                <a16:creationId xmlns:a16="http://schemas.microsoft.com/office/drawing/2014/main" id="{ADEEF3DA-BAA5-B5AF-3FCC-2DD8E5885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21603"/>
          <a:stretch/>
        </p:blipFill>
        <p:spPr>
          <a:xfrm>
            <a:off x="1851145" y="2474600"/>
            <a:ext cx="1181346" cy="8592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C3E94-0FCA-59B6-0826-7249B51F4A84}"/>
              </a:ext>
            </a:extLst>
          </p:cNvPr>
          <p:cNvSpPr txBox="1"/>
          <p:nvPr/>
        </p:nvSpPr>
        <p:spPr>
          <a:xfrm>
            <a:off x="1537547" y="2007764"/>
            <a:ext cx="1776507" cy="2769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/>
              <a:t>BananaGPT App</a:t>
            </a:r>
          </a:p>
        </p:txBody>
      </p:sp>
      <p:pic>
        <p:nvPicPr>
          <p:cNvPr id="2" name="Picture 1" descr="Difference in cloud functions in Google cloud and Firebase | Telexar Blog">
            <a:extLst>
              <a:ext uri="{FF2B5EF4-FFF2-40B4-BE49-F238E27FC236}">
                <a16:creationId xmlns:a16="http://schemas.microsoft.com/office/drawing/2014/main" id="{6990578E-716C-7572-18FE-BAD283AA7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3514" y="2385034"/>
            <a:ext cx="1407227" cy="1412175"/>
          </a:xfrm>
          <a:prstGeom prst="rect">
            <a:avLst/>
          </a:prstGeom>
        </p:spPr>
      </p:pic>
      <p:pic>
        <p:nvPicPr>
          <p:cNvPr id="8" name="Picture 7" descr="Vertex AIでハイパーパラメータチューニングをする | DevelopersIO">
            <a:extLst>
              <a:ext uri="{FF2B5EF4-FFF2-40B4-BE49-F238E27FC236}">
                <a16:creationId xmlns:a16="http://schemas.microsoft.com/office/drawing/2014/main" id="{3B505343-DC2D-DF75-EBED-DDE16B4F3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565" y="4717131"/>
            <a:ext cx="2100497" cy="1102761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1644B-3057-9BC2-9B61-351F2D0D4D92}"/>
              </a:ext>
            </a:extLst>
          </p:cNvPr>
          <p:cNvSpPr/>
          <p:nvPr/>
        </p:nvSpPr>
        <p:spPr>
          <a:xfrm>
            <a:off x="3469199" y="2104525"/>
            <a:ext cx="2736272" cy="1662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950A60-4EFA-F514-1D68-40CFDD7B94FB}"/>
              </a:ext>
            </a:extLst>
          </p:cNvPr>
          <p:cNvCxnSpPr/>
          <p:nvPr/>
        </p:nvCxnSpPr>
        <p:spPr>
          <a:xfrm>
            <a:off x="4833366" y="4463678"/>
            <a:ext cx="3959" cy="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D20946-A638-7C63-DDC7-345F8DC25DE6}"/>
              </a:ext>
            </a:extLst>
          </p:cNvPr>
          <p:cNvSpPr txBox="1"/>
          <p:nvPr/>
        </p:nvSpPr>
        <p:spPr>
          <a:xfrm>
            <a:off x="4194289" y="5673234"/>
            <a:ext cx="2513289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/>
              <a:t>Text Embedding Model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/>
              <a:t>Image Embedding Model</a:t>
            </a:r>
            <a:endParaRPr lang="en-IN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000"/>
              <a:t>Image Text Model (VQA, Captions)</a:t>
            </a:r>
            <a:endParaRPr 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64A049-00A8-2555-753A-D313128B4605}"/>
              </a:ext>
            </a:extLst>
          </p:cNvPr>
          <p:cNvCxnSpPr/>
          <p:nvPr/>
        </p:nvCxnSpPr>
        <p:spPr>
          <a:xfrm flipV="1">
            <a:off x="5137006" y="4463678"/>
            <a:ext cx="0" cy="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unch of green bananas&#10;&#10;Description automatically generated">
            <a:extLst>
              <a:ext uri="{FF2B5EF4-FFF2-40B4-BE49-F238E27FC236}">
                <a16:creationId xmlns:a16="http://schemas.microsoft.com/office/drawing/2014/main" id="{B00BB47A-1057-0959-1D6A-95108FF83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097" y="2685422"/>
            <a:ext cx="987318" cy="5670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EC7F64-4B69-2842-A912-62479F675E22}"/>
              </a:ext>
            </a:extLst>
          </p:cNvPr>
          <p:cNvCxnSpPr>
            <a:cxnSpLocks/>
          </p:cNvCxnSpPr>
          <p:nvPr/>
        </p:nvCxnSpPr>
        <p:spPr>
          <a:xfrm>
            <a:off x="1518161" y="2968942"/>
            <a:ext cx="29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C4E25-207D-BA9C-AC32-662805FBCD8A}"/>
              </a:ext>
            </a:extLst>
          </p:cNvPr>
          <p:cNvSpPr txBox="1"/>
          <p:nvPr/>
        </p:nvSpPr>
        <p:spPr>
          <a:xfrm>
            <a:off x="4085119" y="3820574"/>
            <a:ext cx="18869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228600" indent="-228600" algn="l">
              <a:buFont typeface="+mj-lt"/>
              <a:buAutoNum type="arabicPeriod"/>
            </a:pPr>
            <a:r>
              <a:rPr lang="en-US" sz="900"/>
              <a:t>Label + Image Embedding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Calculate Cosine Similarity,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Assign highest ranked label</a:t>
            </a:r>
            <a:endParaRPr lang="en-IN" sz="900"/>
          </a:p>
          <a:p>
            <a:pPr marL="228600" indent="-228600" algn="l">
              <a:buFont typeface="+mj-lt"/>
              <a:buAutoNum type="arabicPeriod"/>
            </a:pPr>
            <a:r>
              <a:rPr lang="en-IN" sz="900"/>
              <a:t>Generate Caption, Store </a:t>
            </a:r>
            <a:r>
              <a:rPr lang="en-IN" sz="900" err="1"/>
              <a:t>Img</a:t>
            </a:r>
            <a:endParaRPr 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52489-4C4F-82DA-7E5A-349386308AF1}"/>
              </a:ext>
            </a:extLst>
          </p:cNvPr>
          <p:cNvSpPr txBox="1"/>
          <p:nvPr/>
        </p:nvSpPr>
        <p:spPr>
          <a:xfrm>
            <a:off x="1666442" y="3821115"/>
            <a:ext cx="1886969" cy="5078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228600" indent="-228600" algn="l">
              <a:buFont typeface="+mj-lt"/>
              <a:buAutoNum type="arabicPeriod"/>
            </a:pPr>
            <a:r>
              <a:rPr lang="en-US" sz="900"/>
              <a:t>Capture Image input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Call Google Cloud Function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Send Image payload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FCEA1-A7B4-05D1-9DB0-CCF1E3C2B5E6}"/>
              </a:ext>
            </a:extLst>
          </p:cNvPr>
          <p:cNvSpPr txBox="1"/>
          <p:nvPr/>
        </p:nvSpPr>
        <p:spPr>
          <a:xfrm>
            <a:off x="6876941" y="3837467"/>
            <a:ext cx="222327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228600" indent="-228600" algn="l">
              <a:buFont typeface="+mj-lt"/>
              <a:buAutoNum type="arabicPeriod"/>
            </a:pPr>
            <a:r>
              <a:rPr lang="en-US" sz="900"/>
              <a:t>Receive event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Show message to the user with image of the banana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/>
              <a:t>Show classification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FD1F0-3DC0-94F5-2A69-AE1239D61923}"/>
              </a:ext>
            </a:extLst>
          </p:cNvPr>
          <p:cNvSpPr txBox="1"/>
          <p:nvPr/>
        </p:nvSpPr>
        <p:spPr>
          <a:xfrm>
            <a:off x="6876941" y="2007223"/>
            <a:ext cx="1776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Twilio Cloud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6FD7A-9D29-96BD-69C5-DCCAFD27ABA6}"/>
              </a:ext>
            </a:extLst>
          </p:cNvPr>
          <p:cNvSpPr txBox="1"/>
          <p:nvPr/>
        </p:nvSpPr>
        <p:spPr>
          <a:xfrm>
            <a:off x="9435282" y="4873378"/>
            <a:ext cx="2100497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/>
              <a:t>Highly visual product search. E.g., barbie style dress with golden beads and a brown belt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433DA8-FB78-1E11-D801-CEF2DD516A7F}"/>
              </a:ext>
            </a:extLst>
          </p:cNvPr>
          <p:cNvSpPr txBox="1"/>
          <p:nvPr/>
        </p:nvSpPr>
        <p:spPr>
          <a:xfrm>
            <a:off x="9449229" y="5542893"/>
            <a:ext cx="2100497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/>
              <a:t>Cheaper Object classification on commodity hardware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3CB575-D15D-068B-1568-B5463517E18C}"/>
              </a:ext>
            </a:extLst>
          </p:cNvPr>
          <p:cNvSpPr txBox="1"/>
          <p:nvPr/>
        </p:nvSpPr>
        <p:spPr>
          <a:xfrm>
            <a:off x="9446557" y="6067396"/>
            <a:ext cx="2100497" cy="55399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/>
              <a:t>Product recommendations, context ranking, and much more.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3F042-1B80-E9A5-F04B-C457FF9944ED}"/>
              </a:ext>
            </a:extLst>
          </p:cNvPr>
          <p:cNvSpPr/>
          <p:nvPr/>
        </p:nvSpPr>
        <p:spPr>
          <a:xfrm>
            <a:off x="9297122" y="4811278"/>
            <a:ext cx="2399366" cy="18101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DE520-B629-64EC-9528-220E659B4C0E}"/>
              </a:ext>
            </a:extLst>
          </p:cNvPr>
          <p:cNvSpPr/>
          <p:nvPr/>
        </p:nvSpPr>
        <p:spPr>
          <a:xfrm>
            <a:off x="9297122" y="4668528"/>
            <a:ext cx="2399366" cy="2048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Future Use Cases</a:t>
            </a:r>
          </a:p>
        </p:txBody>
      </p:sp>
    </p:spTree>
    <p:extLst>
      <p:ext uri="{BB962C8B-B14F-4D97-AF65-F5344CB8AC3E}">
        <p14:creationId xmlns:p14="http://schemas.microsoft.com/office/powerpoint/2010/main" val="1535575456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342441"/>
      </a:dk2>
      <a:lt2>
        <a:srgbClr val="E2E8E7"/>
      </a:lt2>
      <a:accent1>
        <a:srgbClr val="C6969F"/>
      </a:accent1>
      <a:accent2>
        <a:srgbClr val="BA7FA2"/>
      </a:accent2>
      <a:accent3>
        <a:srgbClr val="C392C4"/>
      </a:accent3>
      <a:accent4>
        <a:srgbClr val="A07FBA"/>
      </a:accent4>
      <a:accent5>
        <a:srgbClr val="9D96C6"/>
      </a:accent5>
      <a:accent6>
        <a:srgbClr val="7F8FBA"/>
      </a:accent6>
      <a:hlink>
        <a:srgbClr val="568E84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CitationVTI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Shah</dc:creator>
  <cp:revision>1</cp:revision>
  <dcterms:created xsi:type="dcterms:W3CDTF">2023-06-24T17:51:21Z</dcterms:created>
  <dcterms:modified xsi:type="dcterms:W3CDTF">2023-10-12T10:20:22Z</dcterms:modified>
</cp:coreProperties>
</file>