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1485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561635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5405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6073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8413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6458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900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5108471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6036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3501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72848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6658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81205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1694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0923350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38682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52436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2/17/2021</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740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r>
              <a:rPr lang="en-US" sz="2100" b="0" strike="noStrike" kern="1200" spc="-1" dirty="0">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
        <p:nvSpPr>
          <p:cNvPr id="8" name="TextBox 7">
            <a:extLst>
              <a:ext uri="{FF2B5EF4-FFF2-40B4-BE49-F238E27FC236}">
                <a16:creationId xmlns:a16="http://schemas.microsoft.com/office/drawing/2014/main" id="{574BF8A8-9939-4E09-B810-4E45A87A5422}"/>
              </a:ext>
            </a:extLst>
          </p:cNvPr>
          <p:cNvSpPr txBox="1"/>
          <p:nvPr/>
        </p:nvSpPr>
        <p:spPr>
          <a:xfrm>
            <a:off x="2282483" y="3247851"/>
            <a:ext cx="4593100" cy="369332"/>
          </a:xfrm>
          <a:prstGeom prst="rect">
            <a:avLst/>
          </a:prstGeom>
          <a:noFill/>
        </p:spPr>
        <p:txBody>
          <a:bodyPr wrap="square">
            <a:spAutoFit/>
          </a:bodyPr>
          <a:lstStyle/>
          <a:p>
            <a:r>
              <a:rPr lang="en-US" sz="1800" b="0" strike="noStrike" kern="1200" spc="-1" dirty="0">
                <a:solidFill>
                  <a:srgbClr val="FFFFFF"/>
                </a:solidFill>
                <a:latin typeface="+mj-lt"/>
                <a:ea typeface="+mj-ea"/>
                <a:cs typeface="+mj-cs"/>
              </a:rPr>
              <a:t>IBM IIBBM Data Science</a:t>
            </a:r>
            <a:endParaRPr lang="en-IN"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80060" y="801866"/>
            <a:ext cx="8067434" cy="5230634"/>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some of machine learning topics like supervised and unsupervised learning, classification, clustering and some Python libraries like Sci-kit learn and </a:t>
            </a:r>
            <a:r>
              <a:rPr lang="en-US" sz="2100" b="0" strike="noStrike" spc="-1" dirty="0" err="1">
                <a:solidFill>
                  <a:srgbClr val="000000"/>
                </a:solidFill>
              </a:rPr>
              <a:t>Scipy</a:t>
            </a:r>
            <a:r>
              <a:rPr lang="en-US" sz="2100" b="0" strike="noStrike" spc="-1" dirty="0">
                <a:solidFill>
                  <a:srgbClr val="000000"/>
                </a:solidFill>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80060" y="801866"/>
            <a:ext cx="8067434" cy="5230634"/>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a:t>
            </a:r>
            <a:r>
              <a:rPr lang="en-US" sz="2100" b="0" strike="noStrike" spc="-1" dirty="0" err="1">
                <a:solidFill>
                  <a:srgbClr val="000000"/>
                </a:solidFill>
              </a:rPr>
              <a:t>FourSquare</a:t>
            </a:r>
            <a:r>
              <a:rPr lang="en-US" sz="2100" b="0" strike="noStrike" spc="-1" dirty="0">
                <a:solidFill>
                  <a:srgbClr val="000000"/>
                </a:solidFill>
              </a:rPr>
              <a:t>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TextShape 1"/>
          <p:cNvSpPr txBox="1"/>
          <p:nvPr/>
        </p:nvSpPr>
        <p:spPr>
          <a:xfrm>
            <a:off x="713056" y="2262021"/>
            <a:ext cx="5955030"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dirty="0">
                <a:solidFill>
                  <a:schemeClr val="tx1"/>
                </a:solidFill>
                <a:latin typeface="+mj-lt"/>
                <a:ea typeface="+mj-ea"/>
                <a:cs typeface="+mj-cs"/>
              </a:rPr>
              <a:t>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1111348" y="801866"/>
            <a:ext cx="7436145"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dirty="0">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dirty="0">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253218" y="689325"/>
            <a:ext cx="730113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dirty="0">
              <a:solidFill>
                <a:srgbClr val="000000"/>
              </a:solidFill>
            </a:endParaRPr>
          </a:p>
          <a:p>
            <a:pPr algn="just">
              <a:lnSpc>
                <a:spcPct val="90000"/>
              </a:lnSpc>
              <a:spcAft>
                <a:spcPts val="600"/>
              </a:spcAft>
            </a:pPr>
            <a:r>
              <a:rPr lang="en-US" sz="2100" b="0" strike="noStrike" spc="-1" dirty="0">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1026942" y="801866"/>
            <a:ext cx="7520551" cy="5230634"/>
          </a:xfrm>
          <a:prstGeom prst="rect">
            <a:avLst/>
          </a:prstGeom>
        </p:spPr>
        <p:txBody>
          <a:bodyPr vert="horz" lIns="91440" tIns="45720" rIns="91440" bIns="45720" rtlCol="0" anchor="ctr">
            <a:normAutofit/>
          </a:bodyPr>
          <a:lstStyle/>
          <a:p>
            <a:pPr marL="228600" indent="-457200">
              <a:lnSpc>
                <a:spcPct val="90000"/>
              </a:lnSpc>
              <a:spcAft>
                <a:spcPts val="600"/>
              </a:spcAft>
              <a:buFont typeface="+mj-lt"/>
              <a:buAutoNum type="arabicPeriod"/>
            </a:pPr>
            <a:r>
              <a:rPr lang="en-US" sz="2100" b="0" strike="noStrike" spc="-1" dirty="0">
                <a:solidFill>
                  <a:srgbClr val="000000"/>
                </a:solidFill>
              </a:rPr>
              <a:t>In this course, I have learned about various open source tools for Data Science.</a:t>
            </a:r>
          </a:p>
          <a:p>
            <a:pPr marL="228600" indent="-457200">
              <a:lnSpc>
                <a:spcPct val="90000"/>
              </a:lnSpc>
              <a:spcAft>
                <a:spcPts val="600"/>
              </a:spcAft>
              <a:buFont typeface="+mj-lt"/>
              <a:buAutoNum type="arabicPeriod"/>
            </a:pPr>
            <a:r>
              <a:rPr lang="en-US" sz="2100" b="0" strike="noStrike" spc="-1" dirty="0">
                <a:solidFill>
                  <a:srgbClr val="000000"/>
                </a:solidFill>
              </a:rPr>
              <a:t>Skill Network Labs</a:t>
            </a:r>
          </a:p>
          <a:p>
            <a:pPr marL="228600" indent="-457200">
              <a:lnSpc>
                <a:spcPct val="90000"/>
              </a:lnSpc>
              <a:spcAft>
                <a:spcPts val="600"/>
              </a:spcAft>
              <a:buFont typeface="+mj-lt"/>
              <a:buAutoNum type="arabicPeriod"/>
            </a:pPr>
            <a:r>
              <a:rPr lang="en-US" sz="2100" b="0" strike="noStrike" spc="-1" dirty="0" err="1">
                <a:solidFill>
                  <a:srgbClr val="000000"/>
                </a:solidFill>
              </a:rPr>
              <a:t>Jupyter</a:t>
            </a:r>
            <a:r>
              <a:rPr lang="en-US" sz="2100" b="0" strike="noStrike" spc="-1" dirty="0">
                <a:solidFill>
                  <a:srgbClr val="000000"/>
                </a:solidFill>
              </a:rPr>
              <a:t> Notebooks</a:t>
            </a:r>
          </a:p>
          <a:p>
            <a:pPr marL="228600" indent="-457200">
              <a:lnSpc>
                <a:spcPct val="90000"/>
              </a:lnSpc>
              <a:spcAft>
                <a:spcPts val="600"/>
              </a:spcAft>
              <a:buFont typeface="+mj-lt"/>
              <a:buAutoNum type="arabicPeriod"/>
            </a:pPr>
            <a:r>
              <a:rPr lang="en-US" sz="2100" b="0" strike="noStrike" spc="-1" dirty="0">
                <a:solidFill>
                  <a:srgbClr val="000000"/>
                </a:solidFill>
              </a:rPr>
              <a:t>Apache Zeppelin Notebooks</a:t>
            </a:r>
          </a:p>
          <a:p>
            <a:pPr marL="228600" indent="-457200">
              <a:lnSpc>
                <a:spcPct val="90000"/>
              </a:lnSpc>
              <a:spcAft>
                <a:spcPts val="600"/>
              </a:spcAft>
              <a:buFont typeface="+mj-lt"/>
              <a:buAutoNum type="arabicPeriod"/>
            </a:pPr>
            <a:r>
              <a:rPr lang="en-US" sz="2100" b="0" strike="noStrike" spc="-1" dirty="0" err="1">
                <a:solidFill>
                  <a:srgbClr val="000000"/>
                </a:solidFill>
              </a:rPr>
              <a:t>Rstudio</a:t>
            </a:r>
            <a:r>
              <a:rPr lang="en-US" sz="2100" b="0" strike="noStrike" spc="-1" dirty="0">
                <a:solidFill>
                  <a:srgbClr val="000000"/>
                </a:solidFill>
              </a:rPr>
              <a:t> IDE</a:t>
            </a:r>
          </a:p>
          <a:p>
            <a:pPr marL="228600" indent="-457200">
              <a:lnSpc>
                <a:spcPct val="90000"/>
              </a:lnSpc>
              <a:spcAft>
                <a:spcPts val="600"/>
              </a:spcAft>
              <a:buFont typeface="+mj-lt"/>
              <a:buAutoNum type="arabicPeriod"/>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872198" y="801866"/>
            <a:ext cx="7675296" cy="5230634"/>
          </a:xfrm>
          <a:prstGeom prst="rect">
            <a:avLst/>
          </a:prstGeom>
        </p:spPr>
        <p:txBody>
          <a:bodyPr vert="horz" lIns="91440" tIns="45720" rIns="91440" bIns="45720" rtlCol="0" anchor="ctr">
            <a:normAutofit/>
          </a:bodyPr>
          <a:lstStyle/>
          <a:p>
            <a:pPr algn="just">
              <a:lnSpc>
                <a:spcPct val="90000"/>
              </a:lnSpc>
              <a:spcAft>
                <a:spcPts val="600"/>
              </a:spcAft>
            </a:pPr>
            <a:r>
              <a:rPr lang="en-US" sz="2100" b="0" strike="noStrike" spc="-1" dirty="0">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281354" y="801866"/>
            <a:ext cx="8266139" cy="5230634"/>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Python Basics like types, expressions, variables, string operations, lists, tuples, sets, dictionaries, Loops, objects and classes, file handling, pandas and </a:t>
            </a:r>
            <a:r>
              <a:rPr lang="en-US" sz="2100" b="0" strike="noStrike" spc="-1" dirty="0" err="1">
                <a:solidFill>
                  <a:srgbClr val="000000"/>
                </a:solidFill>
              </a:rPr>
              <a:t>numpy</a:t>
            </a:r>
            <a:r>
              <a:rPr lang="en-US" sz="2100" b="0" strike="noStrike" spc="-1" dirty="0">
                <a:solidFill>
                  <a:srgbClr val="000000"/>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80060" y="801866"/>
            <a:ext cx="8067434" cy="5230634"/>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1900" b="0" strike="noStrike" spc="-1" dirty="0">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a:t>
            </a:r>
            <a:r>
              <a:rPr lang="en-US" sz="1900" b="0" strike="noStrike" spc="-1" dirty="0" err="1">
                <a:solidFill>
                  <a:srgbClr val="000000"/>
                </a:solidFill>
              </a:rPr>
              <a:t>Jupyter</a:t>
            </a:r>
            <a:r>
              <a:rPr lang="en-US" sz="1900" b="0" strike="noStrike" spc="-1" dirty="0">
                <a:solidFill>
                  <a:srgbClr val="000000"/>
                </a:solidFill>
              </a:rPr>
              <a:t>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80060" y="801866"/>
            <a:ext cx="8067434" cy="5230634"/>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Importing Datasets, Cleaning the Data , Data frame manipulation, Summarizing the Data. It includes following parts: Data Analysis libraries, use of Pandas, </a:t>
            </a:r>
            <a:r>
              <a:rPr lang="en-US" sz="2100" b="0" strike="noStrike" spc="-1" dirty="0" err="1">
                <a:solidFill>
                  <a:srgbClr val="000000"/>
                </a:solidFill>
              </a:rPr>
              <a:t>Numpy</a:t>
            </a:r>
            <a:r>
              <a:rPr lang="en-US" sz="2100" b="0" strike="noStrike" spc="-1" dirty="0">
                <a:solidFill>
                  <a:srgbClr val="000000"/>
                </a:solidFill>
              </a:rPr>
              <a:t> and </a:t>
            </a:r>
            <a:r>
              <a:rPr lang="en-US" sz="2100" b="0" strike="noStrike" spc="-1" dirty="0" err="1">
                <a:solidFill>
                  <a:srgbClr val="000000"/>
                </a:solidFill>
              </a:rPr>
              <a:t>Scipy</a:t>
            </a:r>
            <a:r>
              <a:rPr lang="en-US" sz="2100" b="0" strike="noStrike" spc="-1" dirty="0">
                <a:solidFill>
                  <a:srgbClr val="000000"/>
                </a:solidFill>
              </a:rPr>
              <a:t>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80060" y="801866"/>
            <a:ext cx="8067434" cy="5230634"/>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100" b="0" strike="noStrike" spc="-1" dirty="0">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TotalTime>
  <Words>1355</Words>
  <Application>Microsoft Office PowerPoint</Application>
  <PresentationFormat>On-screen Show (4:3)</PresentationFormat>
  <Paragraphs>109</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Symbol</vt:lpstr>
      <vt:lpstr>Trebuchet MS</vt:lpstr>
      <vt:lpstr>Wingdings</vt:lpstr>
      <vt:lpstr>Wingdings 3</vt: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abhinandh j</cp:lastModifiedBy>
  <cp:revision>2</cp:revision>
  <dcterms:created xsi:type="dcterms:W3CDTF">2019-10-05T02:54:49Z</dcterms:created>
  <dcterms:modified xsi:type="dcterms:W3CDTF">2021-02-17T12:36:16Z</dcterms:modified>
</cp:coreProperties>
</file>