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ABHINANDHANA D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2422J1151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JCT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942325"/>
            <a:ext cx="1773555" cy="274622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27391"/>
            <a:ext cx="10058400" cy="28087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055418" cy="690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r>
              <a:rPr lang="en-US" sz="2000" dirty="0"/>
              <a:t>This personal portfolio website effectively showcases the developer’s skills, projects, and contact information in a clean, organized, and user-friendly way. Using HTML, CSS, and JavaScript, it provides smooth navigation between sections and a functional contact form with confirmation feedback. The design is simple yet professional, making it suitable for presenting work to potential employers or clients. Overall, this project demonstrates essential front-end development skills and creates a strong online presence.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055418" cy="47532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r>
              <a:rPr lang="en-US" sz="2000" dirty="0"/>
              <a:t>https://github.com/abhinandhana666-netizen/nmproject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358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726122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sz="4250" spc="-8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250" spc="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250" spc="25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250" spc="25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PORTFOLIO WEBSITE</a:t>
            </a:r>
            <a:endParaRPr sz="425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0600" y="575054"/>
            <a:ext cx="8001000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>  </a:t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62000" y="1761798"/>
            <a:ext cx="9220200" cy="521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should have a navigation bar with buttons/tabs for: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brief introduction of the developer, highlighting their background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of at least two sample projects with titles and descriptions.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contact form where users can enter: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confirmation message appears after submission (using JavaScript).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&amp; User Interface: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modern layout using CSS for styling.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and accessible layout.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JavaScript to handle tab switching and form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Constraints: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only HTML, CSS, and JavaScript (no frameworks).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HTML page with section switching (no page reloads).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33942" y="457200"/>
            <a:ext cx="11958058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937625" cy="110735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>:</a:t>
            </a:r>
            <a:br>
              <a:rPr lang="en-US" sz="4250" spc="-20" dirty="0" smtClean="0"/>
            </a:b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5"/>
                </a:solidFill>
              </a:rPr>
              <a:t>Personal Portfolio Website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This project is a simple, responsive personal portfolio website built using HTML, CSS, and JavaScript. It showcases a developer’s profile with three main sections: About, Projects, and Contact.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About: Brief intro about the developer.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Projects: Displays two sample projects.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Contact: Includes a form with name, email, and message. Shows a confirmation message on submit.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dirty="0">
                <a:solidFill>
                  <a:schemeClr val="accent5"/>
                </a:solidFill>
              </a:rPr>
              <a:t>JavaScript is used for section switching and form handling. The layout is clean and mobile-friendly.</a:t>
            </a:r>
            <a:br>
              <a:rPr lang="en-US" sz="2800" dirty="0">
                <a:solidFill>
                  <a:schemeClr val="accent5"/>
                </a:solidFill>
              </a:rPr>
            </a:br>
            <a:r>
              <a:rPr lang="en-US" sz="2800" spc="-20" dirty="0" smtClean="0"/>
              <a:t/>
            </a:r>
            <a:br>
              <a:rPr lang="en-US" sz="280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838201"/>
            <a:ext cx="11734800" cy="59795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57200" y="2378609"/>
            <a:ext cx="118962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end users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of your personal portfolio website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Potential Employers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— who want to review your skills and projects before hiring you.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— who may want to hire you for freelance work or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Networking Contacts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— like other developers, collaborators, or recruiters looking to connect.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Visitors/General Audience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— anyone interested in learning about your work or reaching out via the contact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Basically,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anyone interested in your professional profile and work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74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48000" y="23406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 Code / Sublime Text / Notepad++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Chrome, Firefox, Edge (for testing and debugging)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 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DevTools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inspecting and debugging CSS &amp; 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(optional):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76275" y="49254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structuring the webpage content and semantic markup.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styling, layout, responsive design, and user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interactivity like tab navigation and form submission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Flexbox: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layout and positioning elements like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event listeners to handle button clicks and form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Enhancement: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functionality works without JavaScript; enhancements added with 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Validation (basic):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HTML5 required attributes and JavaScript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700" y="210631"/>
            <a:ext cx="8989500" cy="12083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POTFOLIO DESIGN AND </a:t>
            </a:r>
            <a:r>
              <a:rPr lang="en-IN" sz="2800" b="1" spc="15" dirty="0" smtClean="0">
                <a:latin typeface="Trebuchet MS"/>
                <a:cs typeface="Trebuchet MS"/>
              </a:rPr>
              <a:t>LAYOUT</a:t>
            </a:r>
          </a:p>
          <a:p>
            <a:r>
              <a:rPr lang="en-US" b="1" dirty="0"/>
              <a:t>Simple Design and Layout</a:t>
            </a:r>
          </a:p>
          <a:p>
            <a:r>
              <a:rPr lang="en-US" b="1" dirty="0"/>
              <a:t>Header:</a:t>
            </a:r>
            <a:endParaRPr lang="en-US" dirty="0"/>
          </a:p>
          <a:p>
            <a:pPr lvl="1"/>
            <a:r>
              <a:rPr lang="en-US" dirty="0"/>
              <a:t>At the top</a:t>
            </a:r>
          </a:p>
          <a:p>
            <a:pPr lvl="1"/>
            <a:r>
              <a:rPr lang="en-US" dirty="0"/>
              <a:t>Shows your name and title</a:t>
            </a:r>
          </a:p>
          <a:p>
            <a:pPr lvl="1"/>
            <a:r>
              <a:rPr lang="en-US" dirty="0"/>
              <a:t>Dark background with white text</a:t>
            </a:r>
          </a:p>
          <a:p>
            <a:r>
              <a:rPr lang="en-US" b="1" dirty="0"/>
              <a:t>Navigation Bar:</a:t>
            </a:r>
            <a:endParaRPr lang="en-US" dirty="0"/>
          </a:p>
          <a:p>
            <a:pPr lvl="1"/>
            <a:r>
              <a:rPr lang="en-US" dirty="0"/>
              <a:t>Below the header</a:t>
            </a:r>
          </a:p>
          <a:p>
            <a:pPr lvl="1"/>
            <a:r>
              <a:rPr lang="en-US" dirty="0"/>
              <a:t>Three buttons: About, Projects, Contact</a:t>
            </a:r>
          </a:p>
          <a:p>
            <a:pPr lvl="1"/>
            <a:r>
              <a:rPr lang="en-US" dirty="0"/>
              <a:t>Buttons are side by side and highlight when hovered</a:t>
            </a:r>
          </a:p>
          <a:p>
            <a:r>
              <a:rPr lang="en-US" b="1" dirty="0"/>
              <a:t>Sections:</a:t>
            </a:r>
            <a:endParaRPr lang="en-US" dirty="0"/>
          </a:p>
          <a:p>
            <a:pPr lvl="1"/>
            <a:r>
              <a:rPr lang="en-US" dirty="0"/>
              <a:t>Only one section visible at a time (About, Projects, or Contact)</a:t>
            </a:r>
          </a:p>
          <a:p>
            <a:pPr lvl="1"/>
            <a:r>
              <a:rPr lang="en-US" dirty="0"/>
              <a:t>White background with padding for content</a:t>
            </a:r>
          </a:p>
          <a:p>
            <a:pPr lvl="1"/>
            <a:r>
              <a:rPr lang="en-US" dirty="0"/>
              <a:t>Projects have boxes with slight shadow</a:t>
            </a:r>
          </a:p>
          <a:p>
            <a:r>
              <a:rPr lang="en-US" b="1" dirty="0"/>
              <a:t>Contact Form:</a:t>
            </a:r>
            <a:endParaRPr lang="en-US" dirty="0"/>
          </a:p>
          <a:p>
            <a:pPr lvl="1"/>
            <a:r>
              <a:rPr lang="en-US" dirty="0"/>
              <a:t>Simple form with text inputs and submit button</a:t>
            </a:r>
          </a:p>
          <a:p>
            <a:pPr lvl="1"/>
            <a:r>
              <a:rPr lang="en-US" dirty="0"/>
              <a:t>Full width inputs with some padding</a:t>
            </a:r>
          </a:p>
          <a:p>
            <a:pPr lvl="1"/>
            <a:r>
              <a:rPr lang="en-US" dirty="0"/>
              <a:t>Submit button changes color on hover</a:t>
            </a:r>
          </a:p>
          <a:p>
            <a:r>
              <a:rPr lang="en-US" b="1" dirty="0"/>
              <a:t>Layout:</a:t>
            </a:r>
            <a:endParaRPr lang="en-US" dirty="0"/>
          </a:p>
          <a:p>
            <a:pPr lvl="1"/>
            <a:r>
              <a:rPr lang="en-US" dirty="0"/>
              <a:t>Centered content</a:t>
            </a:r>
          </a:p>
          <a:p>
            <a:pPr lvl="1"/>
            <a:r>
              <a:rPr lang="en-US" dirty="0"/>
              <a:t>Clean and minimal look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40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3976"/>
          </a:xfrm>
        </p:spPr>
        <p:txBody>
          <a:bodyPr/>
          <a:lstStyle/>
          <a:p>
            <a:r>
              <a:rPr lang="en-IN" sz="3600" dirty="0" smtClean="0"/>
              <a:t>     FEATURES </a:t>
            </a:r>
            <a:r>
              <a:rPr lang="en-IN" sz="3600" dirty="0"/>
              <a:t>AND </a:t>
            </a:r>
            <a:r>
              <a:rPr lang="en-IN" sz="3600" dirty="0" smtClean="0"/>
              <a:t>FUNCTIONALITY</a:t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/>
              <a:t/>
            </a:r>
            <a:br>
              <a:rPr lang="en-IN" sz="3600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9600" y="24844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Multi-section layout: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About, Projects, and Contact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buttons: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Switch between sections without page reload.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showcase: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multiple projects with title and description.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send their name, email, and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confirmation: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a thank-you message after submission.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responsive design: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read and navigate on different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Hover effects: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Buttons change color when hovered for better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47243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switching: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hides/shows sections based on navigation clicks.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submission handling: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prevents page reload and displays confirmation.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 validation using HTML5 required fields.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feedback: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Confirmation message to inform user their message was sent.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679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 SIMPLE PORTFOLIO WEBSITE</vt:lpstr>
      <vt:lpstr>AGENDA</vt:lpstr>
      <vt:lpstr>PROBLEM STATEMENT       </vt:lpstr>
      <vt:lpstr>PROJECT OVERVIEW:  Personal Portfolio Website This project is a simple, responsive personal portfolio website built using HTML, CSS, and JavaScript. It showcases a developer’s profile with three main sections: About, Projects, and Contact. About: Brief intro about the developer. Projects: Displays two sample projects. Contact: Includes a form with name, email, and message. Shows a confirmation message on submit. JavaScript is used for section switching and form handling. The layout is clean and mobile-friendly.         </vt:lpstr>
      <vt:lpstr>WHO ARE THE END USERS?           </vt:lpstr>
      <vt:lpstr>TOOLS AND TECHNIQUES          </vt:lpstr>
      <vt:lpstr>PowerPoint Presentation</vt:lpstr>
      <vt:lpstr>     FEATURES AND FUNCTIONALITY        </vt:lpstr>
      <vt:lpstr>RESULTS AND SCREENSHOTS</vt:lpstr>
      <vt:lpstr>CONCLUSION This personal portfolio website effectively showcases the developer’s skills, projects, and contact information in a clean, organized, and user-friendly way. Using HTML, CSS, and JavaScript, it provides smooth navigation between sections and a functional contact form with confirmation feedback. The design is simple yet professional, making it suitable for presenting work to potential employers or clients. Overall, this project demonstrates essential front-end development skills and creates a strong online presence.     </vt:lpstr>
      <vt:lpstr>CONCLUSION https://github.com/abhinandhana666-netizen/nmproject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2024-03-29T15:07:22Z</dcterms:created>
  <dcterms:modified xsi:type="dcterms:W3CDTF">2025-08-29T10:33:41Z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