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60" r:id="rId7"/>
    <p:sldId id="261" r:id="rId8"/>
    <p:sldId id="256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63" d="100"/>
          <a:sy n="63" d="100"/>
        </p:scale>
        <p:origin x="7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C13B9-C546-4D9C-9EAB-50D701FA8E6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7B4F8B-1409-43ED-A661-4D59DB407E06}">
      <dgm:prSet/>
      <dgm:spPr/>
      <dgm:t>
        <a:bodyPr/>
        <a:lstStyle/>
        <a:p>
          <a:r>
            <a:rPr lang="en-US"/>
            <a:t>Task 1.1: Data Loading Mechanism</a:t>
          </a:r>
        </a:p>
      </dgm:t>
    </dgm:pt>
    <dgm:pt modelId="{08387298-C580-4498-AC67-8DC086ECD4B8}" type="parTrans" cxnId="{E9C61F18-90D0-40A8-A37B-AB146322CF2B}">
      <dgm:prSet/>
      <dgm:spPr/>
      <dgm:t>
        <a:bodyPr/>
        <a:lstStyle/>
        <a:p>
          <a:endParaRPr lang="en-US"/>
        </a:p>
      </dgm:t>
    </dgm:pt>
    <dgm:pt modelId="{6073F992-D5B5-4CCB-B546-4E72D25A0344}" type="sibTrans" cxnId="{E9C61F18-90D0-40A8-A37B-AB146322CF2B}">
      <dgm:prSet/>
      <dgm:spPr/>
      <dgm:t>
        <a:bodyPr/>
        <a:lstStyle/>
        <a:p>
          <a:endParaRPr lang="en-US"/>
        </a:p>
      </dgm:t>
    </dgm:pt>
    <dgm:pt modelId="{C5BA1887-0888-4973-BF38-490D2E11F26B}">
      <dgm:prSet/>
      <dgm:spPr/>
      <dgm:t>
        <a:bodyPr/>
        <a:lstStyle/>
        <a:p>
          <a:r>
            <a:rPr lang="en-US"/>
            <a:t>Created a resilient mechanism to load all files from the sales folder into a single Sales fact table.</a:t>
          </a:r>
        </a:p>
      </dgm:t>
    </dgm:pt>
    <dgm:pt modelId="{527C6847-E2EF-4073-8450-AC736C7BE61A}" type="parTrans" cxnId="{D0691031-D18B-4DB5-BA88-4B2B8F042CF7}">
      <dgm:prSet/>
      <dgm:spPr/>
      <dgm:t>
        <a:bodyPr/>
        <a:lstStyle/>
        <a:p>
          <a:endParaRPr lang="en-US"/>
        </a:p>
      </dgm:t>
    </dgm:pt>
    <dgm:pt modelId="{BD733683-E1E5-4A87-9CA9-7CAA46854687}" type="sibTrans" cxnId="{D0691031-D18B-4DB5-BA88-4B2B8F042CF7}">
      <dgm:prSet/>
      <dgm:spPr/>
      <dgm:t>
        <a:bodyPr/>
        <a:lstStyle/>
        <a:p>
          <a:endParaRPr lang="en-US"/>
        </a:p>
      </dgm:t>
    </dgm:pt>
    <dgm:pt modelId="{D902A56A-414C-4256-AD13-647DA22C8ECC}">
      <dgm:prSet/>
      <dgm:spPr/>
      <dgm:t>
        <a:bodyPr/>
        <a:lstStyle/>
        <a:p>
          <a:r>
            <a:rPr lang="en-US"/>
            <a:t>Handles missing files without errors.</a:t>
          </a:r>
        </a:p>
      </dgm:t>
    </dgm:pt>
    <dgm:pt modelId="{AEC1F044-4B7C-40FA-81C2-11C629CC86BC}" type="parTrans" cxnId="{0CB85517-C0ED-4682-9A3A-3ABBDEBE2747}">
      <dgm:prSet/>
      <dgm:spPr/>
      <dgm:t>
        <a:bodyPr/>
        <a:lstStyle/>
        <a:p>
          <a:endParaRPr lang="en-US"/>
        </a:p>
      </dgm:t>
    </dgm:pt>
    <dgm:pt modelId="{3843B4C3-25E9-4F11-8621-050BB444F8D4}" type="sibTrans" cxnId="{0CB85517-C0ED-4682-9A3A-3ABBDEBE2747}">
      <dgm:prSet/>
      <dgm:spPr/>
      <dgm:t>
        <a:bodyPr/>
        <a:lstStyle/>
        <a:p>
          <a:endParaRPr lang="en-US"/>
        </a:p>
      </dgm:t>
    </dgm:pt>
    <dgm:pt modelId="{6A391358-1485-4353-B41F-0819F0FDBD43}">
      <dgm:prSet/>
      <dgm:spPr/>
      <dgm:t>
        <a:bodyPr/>
        <a:lstStyle/>
        <a:p>
          <a:r>
            <a:rPr lang="en-US"/>
            <a:t>Automatically loads new yearly sales files upon refresh.</a:t>
          </a:r>
        </a:p>
      </dgm:t>
    </dgm:pt>
    <dgm:pt modelId="{E3CD262D-A81F-459C-A2CB-56918B071053}" type="parTrans" cxnId="{AD189748-34CA-48C5-9523-7C17F665F4A1}">
      <dgm:prSet/>
      <dgm:spPr/>
      <dgm:t>
        <a:bodyPr/>
        <a:lstStyle/>
        <a:p>
          <a:endParaRPr lang="en-US"/>
        </a:p>
      </dgm:t>
    </dgm:pt>
    <dgm:pt modelId="{AC9B1D01-5C6C-43A4-A2C3-702ED2A518F8}" type="sibTrans" cxnId="{AD189748-34CA-48C5-9523-7C17F665F4A1}">
      <dgm:prSet/>
      <dgm:spPr/>
      <dgm:t>
        <a:bodyPr/>
        <a:lstStyle/>
        <a:p>
          <a:endParaRPr lang="en-US"/>
        </a:p>
      </dgm:t>
    </dgm:pt>
    <dgm:pt modelId="{A352046A-8191-432C-9588-172CC4C6C7BB}">
      <dgm:prSet/>
      <dgm:spPr/>
      <dgm:t>
        <a:bodyPr/>
        <a:lstStyle/>
        <a:p>
          <a:r>
            <a:rPr lang="en-US"/>
            <a:t>Task 2.1: Data Transformation</a:t>
          </a:r>
        </a:p>
      </dgm:t>
    </dgm:pt>
    <dgm:pt modelId="{3A877858-CCC9-4C62-A0E4-5DAB02F9EDA5}" type="parTrans" cxnId="{811F5E42-8E19-44C3-9F88-C837CCA29CB3}">
      <dgm:prSet/>
      <dgm:spPr/>
      <dgm:t>
        <a:bodyPr/>
        <a:lstStyle/>
        <a:p>
          <a:endParaRPr lang="en-US"/>
        </a:p>
      </dgm:t>
    </dgm:pt>
    <dgm:pt modelId="{0B20A7BA-4869-4822-9F59-7D544567CF2A}" type="sibTrans" cxnId="{811F5E42-8E19-44C3-9F88-C837CCA29CB3}">
      <dgm:prSet/>
      <dgm:spPr/>
      <dgm:t>
        <a:bodyPr/>
        <a:lstStyle/>
        <a:p>
          <a:endParaRPr lang="en-US"/>
        </a:p>
      </dgm:t>
    </dgm:pt>
    <dgm:pt modelId="{721C4EB8-AF3E-4229-8D05-DCF9B368758D}">
      <dgm:prSet/>
      <dgm:spPr/>
      <dgm:t>
        <a:bodyPr/>
        <a:lstStyle/>
        <a:p>
          <a:r>
            <a:rPr lang="en-US"/>
            <a:t>Split `Location` field into `Country` and `City`, ensuring correct data type for Geo maps.</a:t>
          </a:r>
        </a:p>
      </dgm:t>
    </dgm:pt>
    <dgm:pt modelId="{B73BD8B6-FF17-4675-9032-72D367F83F86}" type="parTrans" cxnId="{A79A1909-CAF0-467F-9F0E-CA6CCBF19B94}">
      <dgm:prSet/>
      <dgm:spPr/>
      <dgm:t>
        <a:bodyPr/>
        <a:lstStyle/>
        <a:p>
          <a:endParaRPr lang="en-US"/>
        </a:p>
      </dgm:t>
    </dgm:pt>
    <dgm:pt modelId="{4B4FE849-3BA0-4A76-A6D9-E1149B6DEDAF}" type="sibTrans" cxnId="{A79A1909-CAF0-467F-9F0E-CA6CCBF19B94}">
      <dgm:prSet/>
      <dgm:spPr/>
      <dgm:t>
        <a:bodyPr/>
        <a:lstStyle/>
        <a:p>
          <a:endParaRPr lang="en-US"/>
        </a:p>
      </dgm:t>
    </dgm:pt>
    <dgm:pt modelId="{AFDAB5BA-0DD6-429B-9CE9-8C9974FAEBBD}">
      <dgm:prSet/>
      <dgm:spPr/>
      <dgm:t>
        <a:bodyPr/>
        <a:lstStyle/>
        <a:p>
          <a:r>
            <a:rPr lang="en-US"/>
            <a:t>Updated `Date` field to ensure correct date format.</a:t>
          </a:r>
        </a:p>
      </dgm:t>
    </dgm:pt>
    <dgm:pt modelId="{0D833640-186F-4EAB-8C2E-D7FBFB7271FA}" type="parTrans" cxnId="{F29EE137-AB7B-412D-95EB-23A34CF18DEF}">
      <dgm:prSet/>
      <dgm:spPr/>
      <dgm:t>
        <a:bodyPr/>
        <a:lstStyle/>
        <a:p>
          <a:endParaRPr lang="en-US"/>
        </a:p>
      </dgm:t>
    </dgm:pt>
    <dgm:pt modelId="{2D966FE4-919F-420E-AD54-E339F60833F7}" type="sibTrans" cxnId="{F29EE137-AB7B-412D-95EB-23A34CF18DEF}">
      <dgm:prSet/>
      <dgm:spPr/>
      <dgm:t>
        <a:bodyPr/>
        <a:lstStyle/>
        <a:p>
          <a:endParaRPr lang="en-US"/>
        </a:p>
      </dgm:t>
    </dgm:pt>
    <dgm:pt modelId="{4E8B9895-D995-4F44-A68F-33D6CF17D100}">
      <dgm:prSet/>
      <dgm:spPr/>
      <dgm:t>
        <a:bodyPr/>
        <a:lstStyle/>
        <a:p>
          <a:r>
            <a:rPr lang="en-US"/>
            <a:t>Task 2.2: Creating Unique Keys</a:t>
          </a:r>
        </a:p>
      </dgm:t>
    </dgm:pt>
    <dgm:pt modelId="{5F5C6E44-FF0A-428F-8745-C8B42C87041B}" type="parTrans" cxnId="{D4F8E86F-280A-453B-A879-DE623BF04344}">
      <dgm:prSet/>
      <dgm:spPr/>
      <dgm:t>
        <a:bodyPr/>
        <a:lstStyle/>
        <a:p>
          <a:endParaRPr lang="en-US"/>
        </a:p>
      </dgm:t>
    </dgm:pt>
    <dgm:pt modelId="{2D73D7EC-64B2-4FA4-8658-EEBCE882087E}" type="sibTrans" cxnId="{D4F8E86F-280A-453B-A879-DE623BF04344}">
      <dgm:prSet/>
      <dgm:spPr/>
      <dgm:t>
        <a:bodyPr/>
        <a:lstStyle/>
        <a:p>
          <a:endParaRPr lang="en-US"/>
        </a:p>
      </dgm:t>
    </dgm:pt>
    <dgm:pt modelId="{C9128EF7-F535-4979-BCA4-2ADE14158033}">
      <dgm:prSet/>
      <dgm:spPr/>
      <dgm:t>
        <a:bodyPr/>
        <a:lstStyle/>
        <a:p>
          <a:r>
            <a:rPr lang="en-US"/>
            <a:t>Created unique `GeoKey` in both the Sales fact table and Geography table.</a:t>
          </a:r>
        </a:p>
      </dgm:t>
    </dgm:pt>
    <dgm:pt modelId="{771E210D-599C-4AFB-BEFA-858FFA524BD2}" type="parTrans" cxnId="{79F5009C-4AF4-4599-B4BB-9920FAFDDF53}">
      <dgm:prSet/>
      <dgm:spPr/>
      <dgm:t>
        <a:bodyPr/>
        <a:lstStyle/>
        <a:p>
          <a:endParaRPr lang="en-US"/>
        </a:p>
      </dgm:t>
    </dgm:pt>
    <dgm:pt modelId="{1954FC9C-1F10-4750-A796-FE3788CC7BA5}" type="sibTrans" cxnId="{79F5009C-4AF4-4599-B4BB-9920FAFDDF53}">
      <dgm:prSet/>
      <dgm:spPr/>
      <dgm:t>
        <a:bodyPr/>
        <a:lstStyle/>
        <a:p>
          <a:endParaRPr lang="en-US"/>
        </a:p>
      </dgm:t>
    </dgm:pt>
    <dgm:pt modelId="{AE08512A-48D7-46F9-BE90-26126A73A551}">
      <dgm:prSet/>
      <dgm:spPr/>
      <dgm:t>
        <a:bodyPr/>
        <a:lstStyle/>
        <a:p>
          <a:r>
            <a:rPr lang="en-US"/>
            <a:t>Task 2.3: Dimensional Queries Treatment</a:t>
          </a:r>
        </a:p>
      </dgm:t>
    </dgm:pt>
    <dgm:pt modelId="{D3CE0444-AC43-497A-AB91-16D5F36C735A}" type="parTrans" cxnId="{465DDF69-E78F-4D42-A9E7-0717E947363A}">
      <dgm:prSet/>
      <dgm:spPr/>
      <dgm:t>
        <a:bodyPr/>
        <a:lstStyle/>
        <a:p>
          <a:endParaRPr lang="en-US"/>
        </a:p>
      </dgm:t>
    </dgm:pt>
    <dgm:pt modelId="{68D9E000-29F1-42A3-99D4-EF8C8768FC40}" type="sibTrans" cxnId="{465DDF69-E78F-4D42-A9E7-0717E947363A}">
      <dgm:prSet/>
      <dgm:spPr/>
      <dgm:t>
        <a:bodyPr/>
        <a:lstStyle/>
        <a:p>
          <a:endParaRPr lang="en-US"/>
        </a:p>
      </dgm:t>
    </dgm:pt>
    <dgm:pt modelId="{08216D95-921E-4DCF-8819-1A5B6CD29FF0}">
      <dgm:prSet/>
      <dgm:spPr/>
      <dgm:t>
        <a:bodyPr/>
        <a:lstStyle/>
        <a:p>
          <a:r>
            <a:rPr lang="en-US"/>
            <a:t>Standardized ID column formats in SalesRep and SubCategory tables.</a:t>
          </a:r>
        </a:p>
      </dgm:t>
    </dgm:pt>
    <dgm:pt modelId="{FBD3C221-A856-43D2-98E8-CA8D17D04BDF}" type="parTrans" cxnId="{EB8C1159-875C-47A3-86DB-2FC541C41A22}">
      <dgm:prSet/>
      <dgm:spPr/>
      <dgm:t>
        <a:bodyPr/>
        <a:lstStyle/>
        <a:p>
          <a:endParaRPr lang="en-US"/>
        </a:p>
      </dgm:t>
    </dgm:pt>
    <dgm:pt modelId="{D268327C-1A74-4959-BDFF-A92FB61F44A2}" type="sibTrans" cxnId="{EB8C1159-875C-47A3-86DB-2FC541C41A22}">
      <dgm:prSet/>
      <dgm:spPr/>
      <dgm:t>
        <a:bodyPr/>
        <a:lstStyle/>
        <a:p>
          <a:endParaRPr lang="en-US"/>
        </a:p>
      </dgm:t>
    </dgm:pt>
    <dgm:pt modelId="{87A43FF7-B8FF-444D-8BE1-63AED65E3AC4}" type="pres">
      <dgm:prSet presAssocID="{90CC13B9-C546-4D9C-9EAB-50D701FA8E68}" presName="Name0" presStyleCnt="0">
        <dgm:presLayoutVars>
          <dgm:dir/>
          <dgm:resizeHandles val="exact"/>
        </dgm:presLayoutVars>
      </dgm:prSet>
      <dgm:spPr/>
    </dgm:pt>
    <dgm:pt modelId="{01508E49-2B38-449B-9643-6609D9921BE3}" type="pres">
      <dgm:prSet presAssocID="{927B4F8B-1409-43ED-A661-4D59DB407E06}" presName="node" presStyleLbl="node1" presStyleIdx="0" presStyleCnt="11">
        <dgm:presLayoutVars>
          <dgm:bulletEnabled val="1"/>
        </dgm:presLayoutVars>
      </dgm:prSet>
      <dgm:spPr/>
    </dgm:pt>
    <dgm:pt modelId="{B9F8D915-7071-4B9C-9875-13A2CB6DBB97}" type="pres">
      <dgm:prSet presAssocID="{6073F992-D5B5-4CCB-B546-4E72D25A0344}" presName="sibTrans" presStyleLbl="sibTrans1D1" presStyleIdx="0" presStyleCnt="10"/>
      <dgm:spPr/>
    </dgm:pt>
    <dgm:pt modelId="{84793604-F295-4002-B415-3DBE2FA9546B}" type="pres">
      <dgm:prSet presAssocID="{6073F992-D5B5-4CCB-B546-4E72D25A0344}" presName="connectorText" presStyleLbl="sibTrans1D1" presStyleIdx="0" presStyleCnt="10"/>
      <dgm:spPr/>
    </dgm:pt>
    <dgm:pt modelId="{BE2801C5-EEFB-4C31-B2EC-E240ED02796C}" type="pres">
      <dgm:prSet presAssocID="{C5BA1887-0888-4973-BF38-490D2E11F26B}" presName="node" presStyleLbl="node1" presStyleIdx="1" presStyleCnt="11">
        <dgm:presLayoutVars>
          <dgm:bulletEnabled val="1"/>
        </dgm:presLayoutVars>
      </dgm:prSet>
      <dgm:spPr/>
    </dgm:pt>
    <dgm:pt modelId="{43761215-43DF-4883-8061-300FBD25D057}" type="pres">
      <dgm:prSet presAssocID="{BD733683-E1E5-4A87-9CA9-7CAA46854687}" presName="sibTrans" presStyleLbl="sibTrans1D1" presStyleIdx="1" presStyleCnt="10"/>
      <dgm:spPr/>
    </dgm:pt>
    <dgm:pt modelId="{A9E70A94-7B15-4F95-9A7D-C4FA6D659CC0}" type="pres">
      <dgm:prSet presAssocID="{BD733683-E1E5-4A87-9CA9-7CAA46854687}" presName="connectorText" presStyleLbl="sibTrans1D1" presStyleIdx="1" presStyleCnt="10"/>
      <dgm:spPr/>
    </dgm:pt>
    <dgm:pt modelId="{8ACC04B3-B358-45DA-94C8-4094675C39CC}" type="pres">
      <dgm:prSet presAssocID="{D902A56A-414C-4256-AD13-647DA22C8ECC}" presName="node" presStyleLbl="node1" presStyleIdx="2" presStyleCnt="11">
        <dgm:presLayoutVars>
          <dgm:bulletEnabled val="1"/>
        </dgm:presLayoutVars>
      </dgm:prSet>
      <dgm:spPr/>
    </dgm:pt>
    <dgm:pt modelId="{A31F3579-7D66-4BA0-B37F-85582D1EC60F}" type="pres">
      <dgm:prSet presAssocID="{3843B4C3-25E9-4F11-8621-050BB444F8D4}" presName="sibTrans" presStyleLbl="sibTrans1D1" presStyleIdx="2" presStyleCnt="10"/>
      <dgm:spPr/>
    </dgm:pt>
    <dgm:pt modelId="{40E9317D-EF9F-4CBF-BB15-3E5FE6346FEF}" type="pres">
      <dgm:prSet presAssocID="{3843B4C3-25E9-4F11-8621-050BB444F8D4}" presName="connectorText" presStyleLbl="sibTrans1D1" presStyleIdx="2" presStyleCnt="10"/>
      <dgm:spPr/>
    </dgm:pt>
    <dgm:pt modelId="{CC48C7B6-3936-45FE-8A08-BEAA76604DC7}" type="pres">
      <dgm:prSet presAssocID="{6A391358-1485-4353-B41F-0819F0FDBD43}" presName="node" presStyleLbl="node1" presStyleIdx="3" presStyleCnt="11">
        <dgm:presLayoutVars>
          <dgm:bulletEnabled val="1"/>
        </dgm:presLayoutVars>
      </dgm:prSet>
      <dgm:spPr/>
    </dgm:pt>
    <dgm:pt modelId="{F182D529-D506-4D5B-A8EB-C7354769A667}" type="pres">
      <dgm:prSet presAssocID="{AC9B1D01-5C6C-43A4-A2C3-702ED2A518F8}" presName="sibTrans" presStyleLbl="sibTrans1D1" presStyleIdx="3" presStyleCnt="10"/>
      <dgm:spPr/>
    </dgm:pt>
    <dgm:pt modelId="{AD4401E1-D523-45FD-9790-769F2828039B}" type="pres">
      <dgm:prSet presAssocID="{AC9B1D01-5C6C-43A4-A2C3-702ED2A518F8}" presName="connectorText" presStyleLbl="sibTrans1D1" presStyleIdx="3" presStyleCnt="10"/>
      <dgm:spPr/>
    </dgm:pt>
    <dgm:pt modelId="{66990C03-438C-462E-AAD4-6B829D9730C5}" type="pres">
      <dgm:prSet presAssocID="{A352046A-8191-432C-9588-172CC4C6C7BB}" presName="node" presStyleLbl="node1" presStyleIdx="4" presStyleCnt="11">
        <dgm:presLayoutVars>
          <dgm:bulletEnabled val="1"/>
        </dgm:presLayoutVars>
      </dgm:prSet>
      <dgm:spPr/>
    </dgm:pt>
    <dgm:pt modelId="{4631668E-8C72-44EF-84C1-1104EE97F3B0}" type="pres">
      <dgm:prSet presAssocID="{0B20A7BA-4869-4822-9F59-7D544567CF2A}" presName="sibTrans" presStyleLbl="sibTrans1D1" presStyleIdx="4" presStyleCnt="10"/>
      <dgm:spPr/>
    </dgm:pt>
    <dgm:pt modelId="{9B0F35F8-C346-47CC-BCB4-28C9CFCA02B4}" type="pres">
      <dgm:prSet presAssocID="{0B20A7BA-4869-4822-9F59-7D544567CF2A}" presName="connectorText" presStyleLbl="sibTrans1D1" presStyleIdx="4" presStyleCnt="10"/>
      <dgm:spPr/>
    </dgm:pt>
    <dgm:pt modelId="{6685AC89-FDD8-43BA-81CB-8D3B0A686339}" type="pres">
      <dgm:prSet presAssocID="{721C4EB8-AF3E-4229-8D05-DCF9B368758D}" presName="node" presStyleLbl="node1" presStyleIdx="5" presStyleCnt="11">
        <dgm:presLayoutVars>
          <dgm:bulletEnabled val="1"/>
        </dgm:presLayoutVars>
      </dgm:prSet>
      <dgm:spPr/>
    </dgm:pt>
    <dgm:pt modelId="{B0274D46-FCAE-4997-B02A-FCF58F89E2C3}" type="pres">
      <dgm:prSet presAssocID="{4B4FE849-3BA0-4A76-A6D9-E1149B6DEDAF}" presName="sibTrans" presStyleLbl="sibTrans1D1" presStyleIdx="5" presStyleCnt="10"/>
      <dgm:spPr/>
    </dgm:pt>
    <dgm:pt modelId="{5C64704A-CB49-40A0-AFC6-790C2E680AD9}" type="pres">
      <dgm:prSet presAssocID="{4B4FE849-3BA0-4A76-A6D9-E1149B6DEDAF}" presName="connectorText" presStyleLbl="sibTrans1D1" presStyleIdx="5" presStyleCnt="10"/>
      <dgm:spPr/>
    </dgm:pt>
    <dgm:pt modelId="{AD6B0EFA-B159-4A4C-AB51-3DB07793055F}" type="pres">
      <dgm:prSet presAssocID="{AFDAB5BA-0DD6-429B-9CE9-8C9974FAEBBD}" presName="node" presStyleLbl="node1" presStyleIdx="6" presStyleCnt="11">
        <dgm:presLayoutVars>
          <dgm:bulletEnabled val="1"/>
        </dgm:presLayoutVars>
      </dgm:prSet>
      <dgm:spPr/>
    </dgm:pt>
    <dgm:pt modelId="{F529FB96-6F28-43CB-942C-CFCA04BB6CB3}" type="pres">
      <dgm:prSet presAssocID="{2D966FE4-919F-420E-AD54-E339F60833F7}" presName="sibTrans" presStyleLbl="sibTrans1D1" presStyleIdx="6" presStyleCnt="10"/>
      <dgm:spPr/>
    </dgm:pt>
    <dgm:pt modelId="{E83878AA-84AC-4646-8F5D-A283EA8C11AA}" type="pres">
      <dgm:prSet presAssocID="{2D966FE4-919F-420E-AD54-E339F60833F7}" presName="connectorText" presStyleLbl="sibTrans1D1" presStyleIdx="6" presStyleCnt="10"/>
      <dgm:spPr/>
    </dgm:pt>
    <dgm:pt modelId="{D2FCE094-F50D-454F-9319-D58178804FDB}" type="pres">
      <dgm:prSet presAssocID="{4E8B9895-D995-4F44-A68F-33D6CF17D100}" presName="node" presStyleLbl="node1" presStyleIdx="7" presStyleCnt="11">
        <dgm:presLayoutVars>
          <dgm:bulletEnabled val="1"/>
        </dgm:presLayoutVars>
      </dgm:prSet>
      <dgm:spPr/>
    </dgm:pt>
    <dgm:pt modelId="{2C26B9AE-D5F0-4950-AF6E-57A99BA7E3D4}" type="pres">
      <dgm:prSet presAssocID="{2D73D7EC-64B2-4FA4-8658-EEBCE882087E}" presName="sibTrans" presStyleLbl="sibTrans1D1" presStyleIdx="7" presStyleCnt="10"/>
      <dgm:spPr/>
    </dgm:pt>
    <dgm:pt modelId="{F9EF2C51-347B-4D18-88B3-A9EDBFE114A1}" type="pres">
      <dgm:prSet presAssocID="{2D73D7EC-64B2-4FA4-8658-EEBCE882087E}" presName="connectorText" presStyleLbl="sibTrans1D1" presStyleIdx="7" presStyleCnt="10"/>
      <dgm:spPr/>
    </dgm:pt>
    <dgm:pt modelId="{B0D11A87-09B2-41FF-A813-F54918F36A29}" type="pres">
      <dgm:prSet presAssocID="{C9128EF7-F535-4979-BCA4-2ADE14158033}" presName="node" presStyleLbl="node1" presStyleIdx="8" presStyleCnt="11">
        <dgm:presLayoutVars>
          <dgm:bulletEnabled val="1"/>
        </dgm:presLayoutVars>
      </dgm:prSet>
      <dgm:spPr/>
    </dgm:pt>
    <dgm:pt modelId="{307FA0B4-E0A7-4C63-9586-67C16752421A}" type="pres">
      <dgm:prSet presAssocID="{1954FC9C-1F10-4750-A796-FE3788CC7BA5}" presName="sibTrans" presStyleLbl="sibTrans1D1" presStyleIdx="8" presStyleCnt="10"/>
      <dgm:spPr/>
    </dgm:pt>
    <dgm:pt modelId="{0262D6FA-4325-41DE-A169-8F85985AE3E8}" type="pres">
      <dgm:prSet presAssocID="{1954FC9C-1F10-4750-A796-FE3788CC7BA5}" presName="connectorText" presStyleLbl="sibTrans1D1" presStyleIdx="8" presStyleCnt="10"/>
      <dgm:spPr/>
    </dgm:pt>
    <dgm:pt modelId="{454C1C88-0F17-4659-86F3-40DE00A2C697}" type="pres">
      <dgm:prSet presAssocID="{AE08512A-48D7-46F9-BE90-26126A73A551}" presName="node" presStyleLbl="node1" presStyleIdx="9" presStyleCnt="11">
        <dgm:presLayoutVars>
          <dgm:bulletEnabled val="1"/>
        </dgm:presLayoutVars>
      </dgm:prSet>
      <dgm:spPr/>
    </dgm:pt>
    <dgm:pt modelId="{AA76E78A-CEA5-4288-BECE-154D7987E37D}" type="pres">
      <dgm:prSet presAssocID="{68D9E000-29F1-42A3-99D4-EF8C8768FC40}" presName="sibTrans" presStyleLbl="sibTrans1D1" presStyleIdx="9" presStyleCnt="10"/>
      <dgm:spPr/>
    </dgm:pt>
    <dgm:pt modelId="{824D9FB4-6D12-40CB-941D-2191E7C65D2A}" type="pres">
      <dgm:prSet presAssocID="{68D9E000-29F1-42A3-99D4-EF8C8768FC40}" presName="connectorText" presStyleLbl="sibTrans1D1" presStyleIdx="9" presStyleCnt="10"/>
      <dgm:spPr/>
    </dgm:pt>
    <dgm:pt modelId="{01BC48B9-EB16-41C9-BF7E-9F9C5D13C317}" type="pres">
      <dgm:prSet presAssocID="{08216D95-921E-4DCF-8819-1A5B6CD29FF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D58A103-C5F3-4153-BB2D-E53BC6B58575}" type="presOf" srcId="{BD733683-E1E5-4A87-9CA9-7CAA46854687}" destId="{A9E70A94-7B15-4F95-9A7D-C4FA6D659CC0}" srcOrd="1" destOrd="0" presId="urn:microsoft.com/office/officeart/2016/7/layout/RepeatingBendingProcessNew"/>
    <dgm:cxn modelId="{85FA9A06-FAE0-44EF-A4AE-18E2F92D0D15}" type="presOf" srcId="{90CC13B9-C546-4D9C-9EAB-50D701FA8E68}" destId="{87A43FF7-B8FF-444D-8BE1-63AED65E3AC4}" srcOrd="0" destOrd="0" presId="urn:microsoft.com/office/officeart/2016/7/layout/RepeatingBendingProcessNew"/>
    <dgm:cxn modelId="{A79A1909-CAF0-467F-9F0E-CA6CCBF19B94}" srcId="{90CC13B9-C546-4D9C-9EAB-50D701FA8E68}" destId="{721C4EB8-AF3E-4229-8D05-DCF9B368758D}" srcOrd="5" destOrd="0" parTransId="{B73BD8B6-FF17-4675-9032-72D367F83F86}" sibTransId="{4B4FE849-3BA0-4A76-A6D9-E1149B6DEDAF}"/>
    <dgm:cxn modelId="{27EB630D-7F54-4362-8313-14A30A24FE86}" type="presOf" srcId="{0B20A7BA-4869-4822-9F59-7D544567CF2A}" destId="{4631668E-8C72-44EF-84C1-1104EE97F3B0}" srcOrd="0" destOrd="0" presId="urn:microsoft.com/office/officeart/2016/7/layout/RepeatingBendingProcessNew"/>
    <dgm:cxn modelId="{8E334D14-B55D-4501-AD25-7FED778DA666}" type="presOf" srcId="{D902A56A-414C-4256-AD13-647DA22C8ECC}" destId="{8ACC04B3-B358-45DA-94C8-4094675C39CC}" srcOrd="0" destOrd="0" presId="urn:microsoft.com/office/officeart/2016/7/layout/RepeatingBendingProcessNew"/>
    <dgm:cxn modelId="{0CB85517-C0ED-4682-9A3A-3ABBDEBE2747}" srcId="{90CC13B9-C546-4D9C-9EAB-50D701FA8E68}" destId="{D902A56A-414C-4256-AD13-647DA22C8ECC}" srcOrd="2" destOrd="0" parTransId="{AEC1F044-4B7C-40FA-81C2-11C629CC86BC}" sibTransId="{3843B4C3-25E9-4F11-8621-050BB444F8D4}"/>
    <dgm:cxn modelId="{E9C61F18-90D0-40A8-A37B-AB146322CF2B}" srcId="{90CC13B9-C546-4D9C-9EAB-50D701FA8E68}" destId="{927B4F8B-1409-43ED-A661-4D59DB407E06}" srcOrd="0" destOrd="0" parTransId="{08387298-C580-4498-AC67-8DC086ECD4B8}" sibTransId="{6073F992-D5B5-4CCB-B546-4E72D25A0344}"/>
    <dgm:cxn modelId="{4AD8591E-0458-446B-B3A6-973757669DDD}" type="presOf" srcId="{C9128EF7-F535-4979-BCA4-2ADE14158033}" destId="{B0D11A87-09B2-41FF-A813-F54918F36A29}" srcOrd="0" destOrd="0" presId="urn:microsoft.com/office/officeart/2016/7/layout/RepeatingBendingProcessNew"/>
    <dgm:cxn modelId="{8E2F9C25-2793-4001-9CBC-92A54CA76E94}" type="presOf" srcId="{2D966FE4-919F-420E-AD54-E339F60833F7}" destId="{E83878AA-84AC-4646-8F5D-A283EA8C11AA}" srcOrd="1" destOrd="0" presId="urn:microsoft.com/office/officeart/2016/7/layout/RepeatingBendingProcessNew"/>
    <dgm:cxn modelId="{AEDE5A2A-F8EC-4BB9-B4C9-A1B0356390A7}" type="presOf" srcId="{927B4F8B-1409-43ED-A661-4D59DB407E06}" destId="{01508E49-2B38-449B-9643-6609D9921BE3}" srcOrd="0" destOrd="0" presId="urn:microsoft.com/office/officeart/2016/7/layout/RepeatingBendingProcessNew"/>
    <dgm:cxn modelId="{D0691031-D18B-4DB5-BA88-4B2B8F042CF7}" srcId="{90CC13B9-C546-4D9C-9EAB-50D701FA8E68}" destId="{C5BA1887-0888-4973-BF38-490D2E11F26B}" srcOrd="1" destOrd="0" parTransId="{527C6847-E2EF-4073-8450-AC736C7BE61A}" sibTransId="{BD733683-E1E5-4A87-9CA9-7CAA46854687}"/>
    <dgm:cxn modelId="{65AF9233-7E2D-47EF-B7E5-0360C824F5BB}" type="presOf" srcId="{6073F992-D5B5-4CCB-B546-4E72D25A0344}" destId="{B9F8D915-7071-4B9C-9875-13A2CB6DBB97}" srcOrd="0" destOrd="0" presId="urn:microsoft.com/office/officeart/2016/7/layout/RepeatingBendingProcessNew"/>
    <dgm:cxn modelId="{F29EE137-AB7B-412D-95EB-23A34CF18DEF}" srcId="{90CC13B9-C546-4D9C-9EAB-50D701FA8E68}" destId="{AFDAB5BA-0DD6-429B-9CE9-8C9974FAEBBD}" srcOrd="6" destOrd="0" parTransId="{0D833640-186F-4EAB-8C2E-D7FBFB7271FA}" sibTransId="{2D966FE4-919F-420E-AD54-E339F60833F7}"/>
    <dgm:cxn modelId="{811F5E42-8E19-44C3-9F88-C837CCA29CB3}" srcId="{90CC13B9-C546-4D9C-9EAB-50D701FA8E68}" destId="{A352046A-8191-432C-9588-172CC4C6C7BB}" srcOrd="4" destOrd="0" parTransId="{3A877858-CCC9-4C62-A0E4-5DAB02F9EDA5}" sibTransId="{0B20A7BA-4869-4822-9F59-7D544567CF2A}"/>
    <dgm:cxn modelId="{FA867247-8E3F-4895-9802-2189C7742219}" type="presOf" srcId="{AC9B1D01-5C6C-43A4-A2C3-702ED2A518F8}" destId="{F182D529-D506-4D5B-A8EB-C7354769A667}" srcOrd="0" destOrd="0" presId="urn:microsoft.com/office/officeart/2016/7/layout/RepeatingBendingProcessNew"/>
    <dgm:cxn modelId="{AD189748-34CA-48C5-9523-7C17F665F4A1}" srcId="{90CC13B9-C546-4D9C-9EAB-50D701FA8E68}" destId="{6A391358-1485-4353-B41F-0819F0FDBD43}" srcOrd="3" destOrd="0" parTransId="{E3CD262D-A81F-459C-A2CB-56918B071053}" sibTransId="{AC9B1D01-5C6C-43A4-A2C3-702ED2A518F8}"/>
    <dgm:cxn modelId="{DB6DAA49-C246-438A-ACAB-B5918A582607}" type="presOf" srcId="{2D966FE4-919F-420E-AD54-E339F60833F7}" destId="{F529FB96-6F28-43CB-942C-CFCA04BB6CB3}" srcOrd="0" destOrd="0" presId="urn:microsoft.com/office/officeart/2016/7/layout/RepeatingBendingProcessNew"/>
    <dgm:cxn modelId="{465DDF69-E78F-4D42-A9E7-0717E947363A}" srcId="{90CC13B9-C546-4D9C-9EAB-50D701FA8E68}" destId="{AE08512A-48D7-46F9-BE90-26126A73A551}" srcOrd="9" destOrd="0" parTransId="{D3CE0444-AC43-497A-AB91-16D5F36C735A}" sibTransId="{68D9E000-29F1-42A3-99D4-EF8C8768FC40}"/>
    <dgm:cxn modelId="{8B39EA49-C72B-4942-8E26-D9FF6DF1A6A9}" type="presOf" srcId="{AFDAB5BA-0DD6-429B-9CE9-8C9974FAEBBD}" destId="{AD6B0EFA-B159-4A4C-AB51-3DB07793055F}" srcOrd="0" destOrd="0" presId="urn:microsoft.com/office/officeart/2016/7/layout/RepeatingBendingProcessNew"/>
    <dgm:cxn modelId="{C6C8D86F-7F8F-4900-AFDD-BD41E5BE4951}" type="presOf" srcId="{AC9B1D01-5C6C-43A4-A2C3-702ED2A518F8}" destId="{AD4401E1-D523-45FD-9790-769F2828039B}" srcOrd="1" destOrd="0" presId="urn:microsoft.com/office/officeart/2016/7/layout/RepeatingBendingProcessNew"/>
    <dgm:cxn modelId="{D4F8E86F-280A-453B-A879-DE623BF04344}" srcId="{90CC13B9-C546-4D9C-9EAB-50D701FA8E68}" destId="{4E8B9895-D995-4F44-A68F-33D6CF17D100}" srcOrd="7" destOrd="0" parTransId="{5F5C6E44-FF0A-428F-8745-C8B42C87041B}" sibTransId="{2D73D7EC-64B2-4FA4-8658-EEBCE882087E}"/>
    <dgm:cxn modelId="{493FC950-0E37-4DE4-A5F8-60DCCC6999C7}" type="presOf" srcId="{BD733683-E1E5-4A87-9CA9-7CAA46854687}" destId="{43761215-43DF-4883-8061-300FBD25D057}" srcOrd="0" destOrd="0" presId="urn:microsoft.com/office/officeart/2016/7/layout/RepeatingBendingProcessNew"/>
    <dgm:cxn modelId="{D6F0B051-E0C3-41A3-9EE8-5091A406E16C}" type="presOf" srcId="{6A391358-1485-4353-B41F-0819F0FDBD43}" destId="{CC48C7B6-3936-45FE-8A08-BEAA76604DC7}" srcOrd="0" destOrd="0" presId="urn:microsoft.com/office/officeart/2016/7/layout/RepeatingBendingProcessNew"/>
    <dgm:cxn modelId="{52997C73-983A-4B5F-8E72-EEB6B2E5DC9F}" type="presOf" srcId="{3843B4C3-25E9-4F11-8621-050BB444F8D4}" destId="{40E9317D-EF9F-4CBF-BB15-3E5FE6346FEF}" srcOrd="1" destOrd="0" presId="urn:microsoft.com/office/officeart/2016/7/layout/RepeatingBendingProcessNew"/>
    <dgm:cxn modelId="{EB8C1159-875C-47A3-86DB-2FC541C41A22}" srcId="{90CC13B9-C546-4D9C-9EAB-50D701FA8E68}" destId="{08216D95-921E-4DCF-8819-1A5B6CD29FF0}" srcOrd="10" destOrd="0" parTransId="{FBD3C221-A856-43D2-98E8-CA8D17D04BDF}" sibTransId="{D268327C-1A74-4959-BDFF-A92FB61F44A2}"/>
    <dgm:cxn modelId="{3976888D-D45C-4D39-AEC7-679255B8E4BB}" type="presOf" srcId="{4B4FE849-3BA0-4A76-A6D9-E1149B6DEDAF}" destId="{5C64704A-CB49-40A0-AFC6-790C2E680AD9}" srcOrd="1" destOrd="0" presId="urn:microsoft.com/office/officeart/2016/7/layout/RepeatingBendingProcessNew"/>
    <dgm:cxn modelId="{562A8990-A58B-44CB-B79E-7CB75C2D0ED4}" type="presOf" srcId="{0B20A7BA-4869-4822-9F59-7D544567CF2A}" destId="{9B0F35F8-C346-47CC-BCB4-28C9CFCA02B4}" srcOrd="1" destOrd="0" presId="urn:microsoft.com/office/officeart/2016/7/layout/RepeatingBendingProcessNew"/>
    <dgm:cxn modelId="{B5345999-6467-44AA-BD45-75989D19000A}" type="presOf" srcId="{AE08512A-48D7-46F9-BE90-26126A73A551}" destId="{454C1C88-0F17-4659-86F3-40DE00A2C697}" srcOrd="0" destOrd="0" presId="urn:microsoft.com/office/officeart/2016/7/layout/RepeatingBendingProcessNew"/>
    <dgm:cxn modelId="{96FF8C9B-D6CF-4C99-835B-71750E483777}" type="presOf" srcId="{4E8B9895-D995-4F44-A68F-33D6CF17D100}" destId="{D2FCE094-F50D-454F-9319-D58178804FDB}" srcOrd="0" destOrd="0" presId="urn:microsoft.com/office/officeart/2016/7/layout/RepeatingBendingProcessNew"/>
    <dgm:cxn modelId="{79F5009C-4AF4-4599-B4BB-9920FAFDDF53}" srcId="{90CC13B9-C546-4D9C-9EAB-50D701FA8E68}" destId="{C9128EF7-F535-4979-BCA4-2ADE14158033}" srcOrd="8" destOrd="0" parTransId="{771E210D-599C-4AFB-BEFA-858FFA524BD2}" sibTransId="{1954FC9C-1F10-4750-A796-FE3788CC7BA5}"/>
    <dgm:cxn modelId="{7A89959C-B883-41C6-B135-67A7E29E5EF3}" type="presOf" srcId="{C5BA1887-0888-4973-BF38-490D2E11F26B}" destId="{BE2801C5-EEFB-4C31-B2EC-E240ED02796C}" srcOrd="0" destOrd="0" presId="urn:microsoft.com/office/officeart/2016/7/layout/RepeatingBendingProcessNew"/>
    <dgm:cxn modelId="{A016C8A9-5D27-44CA-B8D3-496702B448E6}" type="presOf" srcId="{1954FC9C-1F10-4750-A796-FE3788CC7BA5}" destId="{0262D6FA-4325-41DE-A169-8F85985AE3E8}" srcOrd="1" destOrd="0" presId="urn:microsoft.com/office/officeart/2016/7/layout/RepeatingBendingProcessNew"/>
    <dgm:cxn modelId="{417CDFAA-C004-45BA-A039-75E1380B3924}" type="presOf" srcId="{6073F992-D5B5-4CCB-B546-4E72D25A0344}" destId="{84793604-F295-4002-B415-3DBE2FA9546B}" srcOrd="1" destOrd="0" presId="urn:microsoft.com/office/officeart/2016/7/layout/RepeatingBendingProcessNew"/>
    <dgm:cxn modelId="{993AB5B2-44B0-4AE7-AFB2-192A8059683A}" type="presOf" srcId="{08216D95-921E-4DCF-8819-1A5B6CD29FF0}" destId="{01BC48B9-EB16-41C9-BF7E-9F9C5D13C317}" srcOrd="0" destOrd="0" presId="urn:microsoft.com/office/officeart/2016/7/layout/RepeatingBendingProcessNew"/>
    <dgm:cxn modelId="{F09190BA-FA68-4997-A3A0-F4918E45BB21}" type="presOf" srcId="{68D9E000-29F1-42A3-99D4-EF8C8768FC40}" destId="{AA76E78A-CEA5-4288-BECE-154D7987E37D}" srcOrd="0" destOrd="0" presId="urn:microsoft.com/office/officeart/2016/7/layout/RepeatingBendingProcessNew"/>
    <dgm:cxn modelId="{9CC5E0C2-92BF-4C2A-9269-EAD1C2B4E4B6}" type="presOf" srcId="{2D73D7EC-64B2-4FA4-8658-EEBCE882087E}" destId="{2C26B9AE-D5F0-4950-AF6E-57A99BA7E3D4}" srcOrd="0" destOrd="0" presId="urn:microsoft.com/office/officeart/2016/7/layout/RepeatingBendingProcessNew"/>
    <dgm:cxn modelId="{759573CA-DCE3-40BE-BF7C-12CBF234D979}" type="presOf" srcId="{4B4FE849-3BA0-4A76-A6D9-E1149B6DEDAF}" destId="{B0274D46-FCAE-4997-B02A-FCF58F89E2C3}" srcOrd="0" destOrd="0" presId="urn:microsoft.com/office/officeart/2016/7/layout/RepeatingBendingProcessNew"/>
    <dgm:cxn modelId="{610D9ED7-A73E-42BC-A525-71161D9B7442}" type="presOf" srcId="{68D9E000-29F1-42A3-99D4-EF8C8768FC40}" destId="{824D9FB4-6D12-40CB-941D-2191E7C65D2A}" srcOrd="1" destOrd="0" presId="urn:microsoft.com/office/officeart/2016/7/layout/RepeatingBendingProcessNew"/>
    <dgm:cxn modelId="{DF34F5D9-BA71-46AC-AA78-08A8518871A5}" type="presOf" srcId="{3843B4C3-25E9-4F11-8621-050BB444F8D4}" destId="{A31F3579-7D66-4BA0-B37F-85582D1EC60F}" srcOrd="0" destOrd="0" presId="urn:microsoft.com/office/officeart/2016/7/layout/RepeatingBendingProcessNew"/>
    <dgm:cxn modelId="{4FE4C5DB-3CB7-42C6-AFF5-D1F3D1504140}" type="presOf" srcId="{2D73D7EC-64B2-4FA4-8658-EEBCE882087E}" destId="{F9EF2C51-347B-4D18-88B3-A9EDBFE114A1}" srcOrd="1" destOrd="0" presId="urn:microsoft.com/office/officeart/2016/7/layout/RepeatingBendingProcessNew"/>
    <dgm:cxn modelId="{02A52FDD-F933-4E08-9DF7-5E65EAAA7949}" type="presOf" srcId="{A352046A-8191-432C-9588-172CC4C6C7BB}" destId="{66990C03-438C-462E-AAD4-6B829D9730C5}" srcOrd="0" destOrd="0" presId="urn:microsoft.com/office/officeart/2016/7/layout/RepeatingBendingProcessNew"/>
    <dgm:cxn modelId="{271668E0-9BE4-49CE-BDDD-DAD432227BE1}" type="presOf" srcId="{1954FC9C-1F10-4750-A796-FE3788CC7BA5}" destId="{307FA0B4-E0A7-4C63-9586-67C16752421A}" srcOrd="0" destOrd="0" presId="urn:microsoft.com/office/officeart/2016/7/layout/RepeatingBendingProcessNew"/>
    <dgm:cxn modelId="{02FDDBE7-A282-4510-949E-A0B402C09A9A}" type="presOf" srcId="{721C4EB8-AF3E-4229-8D05-DCF9B368758D}" destId="{6685AC89-FDD8-43BA-81CB-8D3B0A686339}" srcOrd="0" destOrd="0" presId="urn:microsoft.com/office/officeart/2016/7/layout/RepeatingBendingProcessNew"/>
    <dgm:cxn modelId="{805ACA48-546E-49A8-A128-9FD81A330FD8}" type="presParOf" srcId="{87A43FF7-B8FF-444D-8BE1-63AED65E3AC4}" destId="{01508E49-2B38-449B-9643-6609D9921BE3}" srcOrd="0" destOrd="0" presId="urn:microsoft.com/office/officeart/2016/7/layout/RepeatingBendingProcessNew"/>
    <dgm:cxn modelId="{7A7035DB-F06D-449D-8D84-9C12C9339000}" type="presParOf" srcId="{87A43FF7-B8FF-444D-8BE1-63AED65E3AC4}" destId="{B9F8D915-7071-4B9C-9875-13A2CB6DBB97}" srcOrd="1" destOrd="0" presId="urn:microsoft.com/office/officeart/2016/7/layout/RepeatingBendingProcessNew"/>
    <dgm:cxn modelId="{0A3136CE-6BB5-4587-BF14-4B86C7BF2DA6}" type="presParOf" srcId="{B9F8D915-7071-4B9C-9875-13A2CB6DBB97}" destId="{84793604-F295-4002-B415-3DBE2FA9546B}" srcOrd="0" destOrd="0" presId="urn:microsoft.com/office/officeart/2016/7/layout/RepeatingBendingProcessNew"/>
    <dgm:cxn modelId="{97CFAE4B-B157-45F6-953A-9D234678EAD3}" type="presParOf" srcId="{87A43FF7-B8FF-444D-8BE1-63AED65E3AC4}" destId="{BE2801C5-EEFB-4C31-B2EC-E240ED02796C}" srcOrd="2" destOrd="0" presId="urn:microsoft.com/office/officeart/2016/7/layout/RepeatingBendingProcessNew"/>
    <dgm:cxn modelId="{0AA22DF0-AAC9-4D85-8572-3980F1F2BF23}" type="presParOf" srcId="{87A43FF7-B8FF-444D-8BE1-63AED65E3AC4}" destId="{43761215-43DF-4883-8061-300FBD25D057}" srcOrd="3" destOrd="0" presId="urn:microsoft.com/office/officeart/2016/7/layout/RepeatingBendingProcessNew"/>
    <dgm:cxn modelId="{2B630E30-08CD-4E8A-99A0-8F861AC52442}" type="presParOf" srcId="{43761215-43DF-4883-8061-300FBD25D057}" destId="{A9E70A94-7B15-4F95-9A7D-C4FA6D659CC0}" srcOrd="0" destOrd="0" presId="urn:microsoft.com/office/officeart/2016/7/layout/RepeatingBendingProcessNew"/>
    <dgm:cxn modelId="{69A83D8B-AFAD-4C44-A888-1BDF63AB4017}" type="presParOf" srcId="{87A43FF7-B8FF-444D-8BE1-63AED65E3AC4}" destId="{8ACC04B3-B358-45DA-94C8-4094675C39CC}" srcOrd="4" destOrd="0" presId="urn:microsoft.com/office/officeart/2016/7/layout/RepeatingBendingProcessNew"/>
    <dgm:cxn modelId="{CD8F3DA6-FFD0-4A01-96E7-8249A9F3755F}" type="presParOf" srcId="{87A43FF7-B8FF-444D-8BE1-63AED65E3AC4}" destId="{A31F3579-7D66-4BA0-B37F-85582D1EC60F}" srcOrd="5" destOrd="0" presId="urn:microsoft.com/office/officeart/2016/7/layout/RepeatingBendingProcessNew"/>
    <dgm:cxn modelId="{F4679E6E-52B7-42A2-B935-934FD496159E}" type="presParOf" srcId="{A31F3579-7D66-4BA0-B37F-85582D1EC60F}" destId="{40E9317D-EF9F-4CBF-BB15-3E5FE6346FEF}" srcOrd="0" destOrd="0" presId="urn:microsoft.com/office/officeart/2016/7/layout/RepeatingBendingProcessNew"/>
    <dgm:cxn modelId="{CCE8D9A9-8376-45C9-9EFD-BA028536C9F7}" type="presParOf" srcId="{87A43FF7-B8FF-444D-8BE1-63AED65E3AC4}" destId="{CC48C7B6-3936-45FE-8A08-BEAA76604DC7}" srcOrd="6" destOrd="0" presId="urn:microsoft.com/office/officeart/2016/7/layout/RepeatingBendingProcessNew"/>
    <dgm:cxn modelId="{44A0D9A4-9B8F-42AF-A0AB-007BF945DF43}" type="presParOf" srcId="{87A43FF7-B8FF-444D-8BE1-63AED65E3AC4}" destId="{F182D529-D506-4D5B-A8EB-C7354769A667}" srcOrd="7" destOrd="0" presId="urn:microsoft.com/office/officeart/2016/7/layout/RepeatingBendingProcessNew"/>
    <dgm:cxn modelId="{12F704E3-3582-4CD8-943B-B7184E2A990D}" type="presParOf" srcId="{F182D529-D506-4D5B-A8EB-C7354769A667}" destId="{AD4401E1-D523-45FD-9790-769F2828039B}" srcOrd="0" destOrd="0" presId="urn:microsoft.com/office/officeart/2016/7/layout/RepeatingBendingProcessNew"/>
    <dgm:cxn modelId="{E2DBDC0D-E350-42AE-93D9-F897E1336246}" type="presParOf" srcId="{87A43FF7-B8FF-444D-8BE1-63AED65E3AC4}" destId="{66990C03-438C-462E-AAD4-6B829D9730C5}" srcOrd="8" destOrd="0" presId="urn:microsoft.com/office/officeart/2016/7/layout/RepeatingBendingProcessNew"/>
    <dgm:cxn modelId="{82F6A826-C853-4332-BE42-57D33B4C327F}" type="presParOf" srcId="{87A43FF7-B8FF-444D-8BE1-63AED65E3AC4}" destId="{4631668E-8C72-44EF-84C1-1104EE97F3B0}" srcOrd="9" destOrd="0" presId="urn:microsoft.com/office/officeart/2016/7/layout/RepeatingBendingProcessNew"/>
    <dgm:cxn modelId="{7C462197-5F42-4E5C-8FEC-581E18F244A0}" type="presParOf" srcId="{4631668E-8C72-44EF-84C1-1104EE97F3B0}" destId="{9B0F35F8-C346-47CC-BCB4-28C9CFCA02B4}" srcOrd="0" destOrd="0" presId="urn:microsoft.com/office/officeart/2016/7/layout/RepeatingBendingProcessNew"/>
    <dgm:cxn modelId="{9C6C17A7-72FA-43BF-BD30-B558A3B1CFDE}" type="presParOf" srcId="{87A43FF7-B8FF-444D-8BE1-63AED65E3AC4}" destId="{6685AC89-FDD8-43BA-81CB-8D3B0A686339}" srcOrd="10" destOrd="0" presId="urn:microsoft.com/office/officeart/2016/7/layout/RepeatingBendingProcessNew"/>
    <dgm:cxn modelId="{4A633A94-1DF4-4392-A225-56BD4B6A318D}" type="presParOf" srcId="{87A43FF7-B8FF-444D-8BE1-63AED65E3AC4}" destId="{B0274D46-FCAE-4997-B02A-FCF58F89E2C3}" srcOrd="11" destOrd="0" presId="urn:microsoft.com/office/officeart/2016/7/layout/RepeatingBendingProcessNew"/>
    <dgm:cxn modelId="{FCDC0CD1-3398-487D-B7DB-C787534BFEC9}" type="presParOf" srcId="{B0274D46-FCAE-4997-B02A-FCF58F89E2C3}" destId="{5C64704A-CB49-40A0-AFC6-790C2E680AD9}" srcOrd="0" destOrd="0" presId="urn:microsoft.com/office/officeart/2016/7/layout/RepeatingBendingProcessNew"/>
    <dgm:cxn modelId="{1F40C471-A1D1-4F5B-B6A4-18F78FAAFA1C}" type="presParOf" srcId="{87A43FF7-B8FF-444D-8BE1-63AED65E3AC4}" destId="{AD6B0EFA-B159-4A4C-AB51-3DB07793055F}" srcOrd="12" destOrd="0" presId="urn:microsoft.com/office/officeart/2016/7/layout/RepeatingBendingProcessNew"/>
    <dgm:cxn modelId="{63EC334F-3F0B-4B19-A050-8CE7C4788E05}" type="presParOf" srcId="{87A43FF7-B8FF-444D-8BE1-63AED65E3AC4}" destId="{F529FB96-6F28-43CB-942C-CFCA04BB6CB3}" srcOrd="13" destOrd="0" presId="urn:microsoft.com/office/officeart/2016/7/layout/RepeatingBendingProcessNew"/>
    <dgm:cxn modelId="{532F2CCA-986C-4055-9580-A34D2C8FDFDF}" type="presParOf" srcId="{F529FB96-6F28-43CB-942C-CFCA04BB6CB3}" destId="{E83878AA-84AC-4646-8F5D-A283EA8C11AA}" srcOrd="0" destOrd="0" presId="urn:microsoft.com/office/officeart/2016/7/layout/RepeatingBendingProcessNew"/>
    <dgm:cxn modelId="{4286E7EC-64A2-4049-9F37-9C87B51A61E4}" type="presParOf" srcId="{87A43FF7-B8FF-444D-8BE1-63AED65E3AC4}" destId="{D2FCE094-F50D-454F-9319-D58178804FDB}" srcOrd="14" destOrd="0" presId="urn:microsoft.com/office/officeart/2016/7/layout/RepeatingBendingProcessNew"/>
    <dgm:cxn modelId="{EAB59B6F-4E6A-4165-8F88-88D1FFF696D8}" type="presParOf" srcId="{87A43FF7-B8FF-444D-8BE1-63AED65E3AC4}" destId="{2C26B9AE-D5F0-4950-AF6E-57A99BA7E3D4}" srcOrd="15" destOrd="0" presId="urn:microsoft.com/office/officeart/2016/7/layout/RepeatingBendingProcessNew"/>
    <dgm:cxn modelId="{DAF6941D-77FF-406A-8CAF-457E560BEA80}" type="presParOf" srcId="{2C26B9AE-D5F0-4950-AF6E-57A99BA7E3D4}" destId="{F9EF2C51-347B-4D18-88B3-A9EDBFE114A1}" srcOrd="0" destOrd="0" presId="urn:microsoft.com/office/officeart/2016/7/layout/RepeatingBendingProcessNew"/>
    <dgm:cxn modelId="{E586EE17-6FFC-4C4E-9CD2-1AEA81763940}" type="presParOf" srcId="{87A43FF7-B8FF-444D-8BE1-63AED65E3AC4}" destId="{B0D11A87-09B2-41FF-A813-F54918F36A29}" srcOrd="16" destOrd="0" presId="urn:microsoft.com/office/officeart/2016/7/layout/RepeatingBendingProcessNew"/>
    <dgm:cxn modelId="{27E22F03-45C1-46E7-AD0A-DA1DCF8A6F5C}" type="presParOf" srcId="{87A43FF7-B8FF-444D-8BE1-63AED65E3AC4}" destId="{307FA0B4-E0A7-4C63-9586-67C16752421A}" srcOrd="17" destOrd="0" presId="urn:microsoft.com/office/officeart/2016/7/layout/RepeatingBendingProcessNew"/>
    <dgm:cxn modelId="{561F353C-873C-48E0-BACC-4604CF561BAC}" type="presParOf" srcId="{307FA0B4-E0A7-4C63-9586-67C16752421A}" destId="{0262D6FA-4325-41DE-A169-8F85985AE3E8}" srcOrd="0" destOrd="0" presId="urn:microsoft.com/office/officeart/2016/7/layout/RepeatingBendingProcessNew"/>
    <dgm:cxn modelId="{BF710D86-1922-4DF9-B3CB-DD0D9C9BC41D}" type="presParOf" srcId="{87A43FF7-B8FF-444D-8BE1-63AED65E3AC4}" destId="{454C1C88-0F17-4659-86F3-40DE00A2C697}" srcOrd="18" destOrd="0" presId="urn:microsoft.com/office/officeart/2016/7/layout/RepeatingBendingProcessNew"/>
    <dgm:cxn modelId="{8F65C1BC-2C26-443C-84B7-297ED49066BF}" type="presParOf" srcId="{87A43FF7-B8FF-444D-8BE1-63AED65E3AC4}" destId="{AA76E78A-CEA5-4288-BECE-154D7987E37D}" srcOrd="19" destOrd="0" presId="urn:microsoft.com/office/officeart/2016/7/layout/RepeatingBendingProcessNew"/>
    <dgm:cxn modelId="{4419055A-5044-4742-AB7F-3FFDBE556D04}" type="presParOf" srcId="{AA76E78A-CEA5-4288-BECE-154D7987E37D}" destId="{824D9FB4-6D12-40CB-941D-2191E7C65D2A}" srcOrd="0" destOrd="0" presId="urn:microsoft.com/office/officeart/2016/7/layout/RepeatingBendingProcessNew"/>
    <dgm:cxn modelId="{482077A8-36BC-4F81-A3AD-A428F446EBE5}" type="presParOf" srcId="{87A43FF7-B8FF-444D-8BE1-63AED65E3AC4}" destId="{01BC48B9-EB16-41C9-BF7E-9F9C5D13C317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8D915-7071-4B9C-9875-13A2CB6DBB97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01508E49-2B38-449B-9643-6609D9921BE3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 1.1: Data Loading Mechanism</a:t>
          </a:r>
        </a:p>
      </dsp:txBody>
      <dsp:txXfrm>
        <a:off x="748607" y="2795"/>
        <a:ext cx="1922896" cy="1153737"/>
      </dsp:txXfrm>
    </dsp:sp>
    <dsp:sp modelId="{43761215-43DF-4883-8061-300FBD25D057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BE2801C5-EEFB-4C31-B2EC-E240ED02796C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Created a resilient mechanism to load all files from the sales folder into a single Sales fact table.</a:t>
          </a:r>
        </a:p>
      </dsp:txBody>
      <dsp:txXfrm>
        <a:off x="3113770" y="2795"/>
        <a:ext cx="1922896" cy="1153737"/>
      </dsp:txXfrm>
    </dsp:sp>
    <dsp:sp modelId="{A31F3579-7D66-4BA0-B37F-85582D1EC60F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8ACC04B3-B358-45DA-94C8-4094675C39CC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Handles missing files without errors.</a:t>
          </a:r>
        </a:p>
      </dsp:txBody>
      <dsp:txXfrm>
        <a:off x="5478933" y="2795"/>
        <a:ext cx="1922896" cy="1153737"/>
      </dsp:txXfrm>
    </dsp:sp>
    <dsp:sp modelId="{F182D529-D506-4D5B-A8EB-C7354769A667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CC48C7B6-3936-45FE-8A08-BEAA76604DC7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Automatically loads new yearly sales files upon refresh.</a:t>
          </a:r>
        </a:p>
      </dsp:txBody>
      <dsp:txXfrm>
        <a:off x="7844095" y="2795"/>
        <a:ext cx="1922896" cy="1153737"/>
      </dsp:txXfrm>
    </dsp:sp>
    <dsp:sp modelId="{4631668E-8C72-44EF-84C1-1104EE97F3B0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66990C03-438C-462E-AAD4-6B829D9730C5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 2.1: Data Transformation</a:t>
          </a:r>
        </a:p>
      </dsp:txBody>
      <dsp:txXfrm>
        <a:off x="748607" y="1598800"/>
        <a:ext cx="1922896" cy="1153737"/>
      </dsp:txXfrm>
    </dsp:sp>
    <dsp:sp modelId="{B0274D46-FCAE-4997-B02A-FCF58F89E2C3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6685AC89-FDD8-43BA-81CB-8D3B0A686339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Split `Location` field into `Country` and `City`, ensuring correct data type for Geo maps.</a:t>
          </a:r>
        </a:p>
      </dsp:txBody>
      <dsp:txXfrm>
        <a:off x="3113770" y="1598800"/>
        <a:ext cx="1922896" cy="1153737"/>
      </dsp:txXfrm>
    </dsp:sp>
    <dsp:sp modelId="{F529FB96-6F28-43CB-942C-CFCA04BB6CB3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AD6B0EFA-B159-4A4C-AB51-3DB07793055F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Updated `Date` field to ensure correct date format.</a:t>
          </a:r>
        </a:p>
      </dsp:txBody>
      <dsp:txXfrm>
        <a:off x="5478933" y="1598800"/>
        <a:ext cx="1922896" cy="1153737"/>
      </dsp:txXfrm>
    </dsp:sp>
    <dsp:sp modelId="{2C26B9AE-D5F0-4950-AF6E-57A99BA7E3D4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D2FCE094-F50D-454F-9319-D58178804FDB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 2.2: Creating Unique Keys</a:t>
          </a:r>
        </a:p>
      </dsp:txBody>
      <dsp:txXfrm>
        <a:off x="7844095" y="1598800"/>
        <a:ext cx="1922896" cy="1153737"/>
      </dsp:txXfrm>
    </dsp:sp>
    <dsp:sp modelId="{307FA0B4-E0A7-4C63-9586-67C16752421A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B0D11A87-09B2-41FF-A813-F54918F36A29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Created unique `GeoKey` in both the Sales fact table and Geography table.</a:t>
          </a:r>
        </a:p>
      </dsp:txBody>
      <dsp:txXfrm>
        <a:off x="748607" y="3194804"/>
        <a:ext cx="1922896" cy="1153737"/>
      </dsp:txXfrm>
    </dsp:sp>
    <dsp:sp modelId="{AA76E78A-CEA5-4288-BECE-154D7987E37D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454C1C88-0F17-4659-86F3-40DE00A2C697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 2.3: Dimensional Queries Treatment</a:t>
          </a:r>
        </a:p>
      </dsp:txBody>
      <dsp:txXfrm>
        <a:off x="3113770" y="3194804"/>
        <a:ext cx="1922896" cy="1153737"/>
      </dsp:txXfrm>
    </dsp:sp>
    <dsp:sp modelId="{01BC48B9-EB16-41C9-BF7E-9F9C5D13C317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Standardized ID column formats in SalesRep and SubCategory tables.</a:t>
          </a:r>
        </a:p>
      </dsp:txBody>
      <dsp:txXfrm>
        <a:off x="5478933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687FA-307A-B8D7-0E9E-112BCEB2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Sales Report using Power BI</a:t>
            </a: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F9F7A1BE-B0D2-388D-778C-4E474989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53" r="426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C260-0CB6-F78D-1C3D-47586EFD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A9262-C4E2-728A-0BC1-3DF07A33AB9D}"/>
              </a:ext>
            </a:extLst>
          </p:cNvPr>
          <p:cNvSpPr txBox="1"/>
          <p:nvPr/>
        </p:nvSpPr>
        <p:spPr>
          <a:xfrm>
            <a:off x="5203885" y="3119675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To create a comprehensive sales insights dashboard in Power BI, integrating data from various sources to provide a holistic view of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3122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A62D870-46CA-4931-664F-E1BA1754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1410905"/>
            <a:ext cx="4032621" cy="4032621"/>
          </a:xfrm>
          <a:prstGeom prst="rect">
            <a:avLst/>
          </a:prstGeom>
        </p:spPr>
      </p:pic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92DDF0-DA4F-0804-9FC3-D032292C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C3049-DBA3-56C4-635D-CFFDE291C021}"/>
              </a:ext>
            </a:extLst>
          </p:cNvPr>
          <p:cNvSpPr txBox="1"/>
          <p:nvPr/>
        </p:nvSpPr>
        <p:spPr>
          <a:xfrm>
            <a:off x="5323840" y="1137920"/>
            <a:ext cx="553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This report includes multiple analysis on sales data following the below steps:</a:t>
            </a:r>
          </a:p>
          <a:p>
            <a:endParaRPr lang="en-US" dirty="0"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Requirement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Data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UI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DAX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Row-Level Security(RLS)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033D0-C01B-2813-424E-C8CDDFFB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kumimoji="0" lang="en-US" altLang="en-US" sz="4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Sources:</a:t>
            </a:r>
            <a:br>
              <a:rPr kumimoji="0" lang="en-US" altLang="en-US" sz="4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sz="4600" dirty="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297BBA-C5F8-4ED7-73D1-3AC5BB39B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872899"/>
            <a:ext cx="4243589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Sales (Folder by Year)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Historical sales data organized by year.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Categories (Excel)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Data on product categories.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Geography (Excel)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Regional sales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Product (CSV / MySQL Database)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Detailed product information stored in a MySQL database (retail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</a:rPr>
              <a:t>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</a:rPr>
              <a:t>SalesRep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 (Excel)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endParaRPr lang="en-US" altLang="en-US" sz="12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Information on sales representatives.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</a:rPr>
              <a:t>SubCategories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 (Excel)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Data on product subcategories.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Different coloured organisers">
            <a:extLst>
              <a:ext uri="{FF2B5EF4-FFF2-40B4-BE49-F238E27FC236}">
                <a16:creationId xmlns:a16="http://schemas.microsoft.com/office/drawing/2014/main" id="{D79D47AE-0827-D803-E254-DCCEF0F4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11" r="1960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20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963F-6FEA-C4D6-CB95-DAAE4084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/>
              <a:t>Data Integration and Transformation Tasks Completed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FB732A-9833-0F2D-6AE5-76B5B94890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70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95542-4909-A259-8828-80F0897F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5109-1A20-3E71-905D-DA175F22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774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This interactive report provides a comprehensive overview of sales performance. Key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Top Performers</a:t>
            </a:r>
            <a:r>
              <a:rPr lang="en-US" sz="2000" dirty="0"/>
              <a:t>: Identify the top 5 overall salespeople and the top salesperson within each individual country.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Monthly Insights</a:t>
            </a:r>
            <a:r>
              <a:rPr lang="en-US" sz="2000" dirty="0"/>
              <a:t>: Gain granular visibility into sales trends by analyzing revenue totals on a monthly basis.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Drill-Down Capability</a:t>
            </a:r>
            <a:r>
              <a:rPr lang="en-US" sz="2000" dirty="0"/>
              <a:t>: Explore the data further by interacting with the visualizations to uncover deeper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report empowers you to make data-driven decisions by recognizing high performers and identifying sales patterns across different timeframes and regions.</a:t>
            </a:r>
          </a:p>
        </p:txBody>
      </p:sp>
    </p:spTree>
    <p:extLst>
      <p:ext uri="{BB962C8B-B14F-4D97-AF65-F5344CB8AC3E}">
        <p14:creationId xmlns:p14="http://schemas.microsoft.com/office/powerpoint/2010/main" val="35206241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3d3ad63-36db-46db-a73c-4c0bf3aa434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03bfbd9-e542-4b3a-aa37-b3336a51059e/6570d6f5bdca1eea1ca1?bookmarkGuid=2e1e21d3-52a8-4bb6-9874-2f37b4b5a8ec&amp;bookmarkUsage=1&amp;ctid=5217e0e7-539d-4563-b1bf-7c6dcf074f91&amp;fromEntryPoint=export&quot;"/>
    <we:property name="reportState" value="&quot;CONNECTED&quot;"/>
    <we:property name="artifactViewState" value="&quot;live&quot;"/>
    <we:property name="reportEmbeddedTime" value="&quot;2024-07-23T23:05:16.362Z&quot;"/>
    <we:property name="creatorSessionId" value="&quot;b49320d9-b4dc-44f8-892d-9faf8d84d4b6&quot;"/>
    <we:property name="creatorUserId" value="&quot;100320023679DD98&quot;"/>
    <we:property name="creatorTenantId" value="&quot;5217e0e7-539d-4563-b1bf-7c6dcf074f91&quot;"/>
    <we:property name="pageDisplayName" value="&quot;Page 1&quot;"/>
    <we:property name="pageName" value="&quot;6570d6f5bdca1eea1ca1&quot;"/>
    <we:property name="reportName" value="&quot;Sales_Report&quot;"/>
    <we:property name="isVisualContainerHeaderHidden" value="false"/>
    <we:property name="isFiltersActionButtonVisible" value="true"/>
    <we:property name="initialStateBookmark" value="&quot;H4sIAAAAAAAAA+1aWVPkNhD+K5Rf9mUqZfk2b5xbqQ2wyxBSqRSVakntwbse25FljlD897RkDwzHMNzMEh4obKnV56dWtzxnjsybuoDTbRijs+ysVtWPMagfS8wZOGU/trPzZWtl98vf2ytbGzRc1TqvysZZPnM0qBHq/bxpoTAcaPCvg4EDRfEVRuYtg6LBgVOjaqoSivxf7IhpSqsWzwcOntRFpcCwHGrQaNgeETm9k2z2i08SQej8CIcodDcahbEroyzkUgBDBEb/iKzpCKxmt5IY1lb8WlVqyEsSY2kxBJHEzE0ExlESSy7BjDd5OSp6hS/X7p3WxisaTzSvTow/+HcSbDidn5NBcRqmUZAhxMzzRBD4mfTM6iwvdC+Qn26c1Ip8RR7suK2R5aNK5YIkWZ8obDoXnDlrVdGO7dPGlfFh1SqBu5jZqVLn+pQ4fcZqpKA+PHWMMl9VRb63E2tVW2rVDR9Wx2sKSaZ0lt3zAxq509amyAWqK6Y6Y6TQm4cRkh/NIrKm7sTl2FxafPVpfxJab+Bsqmpsl/XgG5GEW+wYOJ0apOjA+eMQFdpFFEOZ694Xv17zT9OT3MNz3YsVP9NjJHgfitbim/j+luvO5LNumGg/rWNpNs4nQ31AQDB/Zp0EDbf4ZlxJ6z20QJjBklbI6rg0PDuOk61ASn6fAvuFbi8AlgMLaszC0EOQMcPUlyxyYwzmgnpFHkEpCGNPQ/Q64XQLGgOga1r+iaCeHc8LHbC5vujCxeIwBI+lIY9TnkUxcM5fMQfN1nKLEu/hAqcgOZ2Cpsx4rRwkZznsHhloiPVzZp9VaHLxFki+MNlCmYMMgadeAjGGvvAEZu7jM8/KaKRwBJOQbTwB5EMosGHXld+rNBRLu3iEJbnRTG62ZV+3uI/AvQAlr9YY9KIkqtVTa/B6riZlEcF5Y6GM7WDjoguQpCwNUvSyxPWpIFrgAH5WVdMs0UCW6/cev7tt7cIXuDJA4XKRAock5gDhIu+/38uc3PzO4zbDyC5giSsyL8niIOWe72EggzR+xbN/2PKe2Y2icmpqyZ63N+MyWAAIPXcKr3NcOwSlFxZOc9P4jLP/Is4PP/0fhpKuEggwiwSmMQ+pB8kCETIGrwjsCSdsbjRL05a8fzzLqmz1B6IfA48OyFLyxGWZB0nihn6EoQj92UDub+E27STwyPd4mqRhIplgfswgoij0GNur6m16u1+r07T8nxaVuV+5Zt9kgp6/TR7u5DTdNNmALCmsp3qmwSUpu0HLrjZXQywoII9onW74vdNkF+s+jQwmSmQ5FtRokbCdVwPspZoPrsIGJq7Ocmix03nKm3bpPO+/bMc61+3WAOAF3sFjgri+2XxiBXLhg3maXU19bH7qG7eFzndpzY3q0B5QECUi8ULXTd0k8mLhy9c8oMhS2Qp93ep++H9UcA2FqoqCKPbwpP84wYIgidPQd4PQTX7eY8sMpT5kHHnqp1kMgvE0zvDxDdkLX8UOPnD+cjg/JkqVQVE8pBhji4fq5y/G7nlNjggxBsDiLPBQpOZ+KvtI2M8O5JdIAk+7Zpi7tTiojw7nMXDtNpaX8CQLEt8XEcYRuig98fZn1Le93TffUPO1u+dW+ml2/9y9RpXaxwXZQ3FiP/CZmdu+h1atbmoQ+BVKvOXrH+EFSomyf571BdD+dsexQiheed/B3bHA/KLn4nvh+fl/BuVEg1wkAAA=&quot;"/>
    <we:property name="bookmark" value="&quot;H4sIAAAAAAAAA+1aS1PjOBD+K5Qvc0ltWX7J5jYEmNqqnVmGsGxtTXFoSe3gGcf2yjaQpfjv25YcSAgQ3jAMXLD16Nf3Sa2Wc+qorK5ymH6BCTrrzkZZ/piA/rHGnIFT2DaWcJYo7sZRxN0ocF0uPeotqyYri9pZP3Ua0GNs9rO6hbwTRI3fHJ6ESRSkCJx5ngwCP1WeczBwIM93YNyNSSGvceBUqOuygDz7D60I6mp0i2cDB0+qvNTQKRo10GCn7IiG03tn2G8+2QGyyY5whLKxrVHIXRWloVASGCIw+kfDajvA2HvlkE60UT8siwaygtSYsRiCjDlzY4k8irkSCrr2OivGeW/wxdy9adWFrMGTRpQnXZTEd1LcSTo7I4euDArNTrO86RWK6dZJpSmCFFcrbUiej0udSdJkYqKxtiE4dYZl3k7M09ZC+6hstcRdTE1X0WTNlCR9wnKsoTqcOp0xO7qk2JuOYdkWjbbNh+XxUCPpVM66e3ZALTf6WueZRL3gqjNBIkT3oKAB40pldWVo+0tlutF4eur8kZH3VvY+5G0n9sMmzVDlcfGBjKK/g840izXZ/X0OTTOjNloePRoHBjVMw9BDUJxh4isWuRyDlah9VEdQSAriwyDbJCA+Q016Llv5D4L+tQBbGQsLF+NhCB5LQsETkUYchBDPuMiut/Iz7SyHjw7ZGAuLxRJq1uHFp/3Z9ukNnG1dTsy0fvfvuHqVGwPH2kGWDpy/D1FjD16hsqaPxe+X4nMHfO2L0X9NwEjtOWm+Xc2+EVYd8Q4OLPXMnAeQeQPqTL4Ek89dNlQWoEIQiRcDx9CXnsTUvf/O83E81jiGGWRbDyD5CHKs2WXj98oG8rVdPMKCwth1brdFn5jde/BeglaLSZRetEK9MTUOb2Z6lveJzluvyllLGxddgDhhSZCgl8auTxn/FQP4SZd1vUYNada8dfxu9tXCF7gqQOkKmYCAmAuA8DWvv7+KjML8xnG7xkkLWOzK1ItTHiTC8z0MVJDwZ8z9o1b0wpYOlXNdaybfLuMyeAUUeuwtvMpweAi6ebV0WrmNX5P7z3G+e/a/G0vsSSDANJKYcBFSDZIGMmQMnpHYM0lYLxVL8568fT6rsmibd0bfhx6WyEqJ2GWpB3Hshn6EoQz964nc30Ftm04Qke+JJE7CWDHJfM4gIhR6ju2V1Rd6u12pU7fi3xbJrMvojGYd9Px19nCjpPmiyQCyprGaq5kGF0PZ0li2WFyNMCdA7lE6LcXdWrKLVb+NDGZGpBnmVGiRsj+fjbAXZt75FDbocHXWQ8MdGylvPqSrov+0FevKsBsHQOR4g4wZ4/pi84EnkPMYrLJscetjq7e+SZs32S7NWTodmgQFUSxjL3TdxI0jj0tfPWeCIk9VK5vLXvfNv9CBayR1mec0Yg9P+jt5FgQxT0LfDUI3/nnTVteU+JAKFImfpBwkEwlP8f4F2RNfxQ7eef50PD+mkTqFPL/LYYy9PlY//mHsltfkiMAxAMbTwEOZdPdT6fuG/ehEfopN4GHXDCuXlgD9XuHch652YXmxiNMg9n0ZIY/QReXJl89RX/d2X3xBrbbulkvpp1n9K9candTeL8juyhPzga/ruep7aNk2dQUSd6DAK77+EV+gUKj65+u+AJofp5x//zs7+x8ZwADCKiMAAA==&quot;"/>
    <we:property name="datasetId" value="&quot;d45602e6-73b0-4f70-841b-dbe5170df382&quot;"/>
    <we:property name="embedUrl" value="&quot;/reportEmbed?reportId=303bfbd9-e542-4b3a-aa37-b3336a51059e&amp;config=eyJjbHVzdGVyVXJsIjoiaHR0cHM6Ly9XQUJJLVdFU1QtVVMtQy1QUklNQVJZLXJlZGlyZWN0LmFuYWx5c2lzLndpbmRvd3MubmV0IiwiZW1iZWRGZWF0dXJlcyI6eyJ1c2FnZU1ldHJpY3NWTmV4dCI6dHJ1ZX19&amp;disableSensitivityBanner=true&quot;"/>
    <we:property name="backgroundColor" value="&quot;#F2E5F2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352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Sales Report using Power BI</vt:lpstr>
      <vt:lpstr>Steps Followed</vt:lpstr>
      <vt:lpstr>Data Sources: </vt:lpstr>
      <vt:lpstr> Data Integration and Transformation Tasks Completed</vt:lpstr>
      <vt:lpstr>Microsoft Power BI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Abhinanditha Ippagunta</cp:lastModifiedBy>
  <cp:revision>3</cp:revision>
  <dcterms:created xsi:type="dcterms:W3CDTF">2018-06-07T21:39:02Z</dcterms:created>
  <dcterms:modified xsi:type="dcterms:W3CDTF">2024-07-23T23:30:45Z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