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8459" y="3126646"/>
            <a:ext cx="680402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3546" y="1605354"/>
            <a:ext cx="8111490" cy="321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140" y="1032283"/>
            <a:ext cx="9096375" cy="9255125"/>
          </a:xfrm>
          <a:custGeom>
            <a:avLst/>
            <a:gdLst/>
            <a:ahLst/>
            <a:cxnLst/>
            <a:rect l="l" t="t" r="r" b="b"/>
            <a:pathLst>
              <a:path w="9096375" h="9255125">
                <a:moveTo>
                  <a:pt x="9096374" y="9254716"/>
                </a:moveTo>
                <a:lnTo>
                  <a:pt x="2050869" y="9254716"/>
                </a:lnTo>
                <a:lnTo>
                  <a:pt x="0" y="6240631"/>
                </a:lnTo>
                <a:lnTo>
                  <a:pt x="9096374" y="0"/>
                </a:lnTo>
                <a:lnTo>
                  <a:pt x="9096374" y="9254716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94556" y="0"/>
            <a:ext cx="1278255" cy="758825"/>
          </a:xfrm>
          <a:custGeom>
            <a:avLst/>
            <a:gdLst/>
            <a:ahLst/>
            <a:cxnLst/>
            <a:rect l="l" t="t" r="r" b="b"/>
            <a:pathLst>
              <a:path w="1278254" h="758825">
                <a:moveTo>
                  <a:pt x="639313" y="758798"/>
                </a:moveTo>
                <a:lnTo>
                  <a:pt x="0" y="758798"/>
                </a:lnTo>
                <a:lnTo>
                  <a:pt x="0" y="0"/>
                </a:lnTo>
              </a:path>
              <a:path w="1278254" h="758825">
                <a:moveTo>
                  <a:pt x="1277906" y="0"/>
                </a:moveTo>
                <a:lnTo>
                  <a:pt x="1277906" y="758798"/>
                </a:lnTo>
                <a:lnTo>
                  <a:pt x="639313" y="758798"/>
                </a:lnTo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256" y="6664922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2229839" y="154079"/>
                </a:moveTo>
                <a:lnTo>
                  <a:pt x="0" y="152639"/>
                </a:lnTo>
                <a:lnTo>
                  <a:pt x="98" y="0"/>
                </a:lnTo>
                <a:lnTo>
                  <a:pt x="2229938" y="1439"/>
                </a:lnTo>
                <a:lnTo>
                  <a:pt x="2229839" y="154079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816" y="1906880"/>
            <a:ext cx="7376750" cy="73787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33229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7" y="548580"/>
                </a:moveTo>
                <a:lnTo>
                  <a:pt x="274318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7" y="0"/>
                </a:lnTo>
                <a:lnTo>
                  <a:pt x="548637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8265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7" y="548580"/>
                </a:moveTo>
                <a:lnTo>
                  <a:pt x="274318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7" y="0"/>
                </a:lnTo>
                <a:lnTo>
                  <a:pt x="548637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3302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7" y="548580"/>
                </a:moveTo>
                <a:lnTo>
                  <a:pt x="274318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7" y="0"/>
                </a:lnTo>
                <a:lnTo>
                  <a:pt x="548637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3546" y="1605354"/>
            <a:ext cx="8111490" cy="3214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900" b="0" i="1" spc="2655" dirty="0">
                <a:solidFill>
                  <a:srgbClr val="000000"/>
                </a:solidFill>
                <a:latin typeface="Georgia"/>
                <a:cs typeface="Georgia"/>
              </a:rPr>
              <a:t>To</a:t>
            </a:r>
            <a:r>
              <a:rPr sz="20900" b="0" i="1" spc="-86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0900" b="0" i="1" spc="1440" dirty="0">
                <a:solidFill>
                  <a:srgbClr val="000000"/>
                </a:solidFill>
                <a:latin typeface="Georgia"/>
                <a:cs typeface="Georgia"/>
              </a:rPr>
              <a:t>Do</a:t>
            </a:r>
            <a:endParaRPr sz="209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7851" y="4759282"/>
            <a:ext cx="7021830" cy="11817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964689" marR="5080" indent="-1952625">
              <a:lnSpc>
                <a:spcPts val="4430"/>
              </a:lnSpc>
              <a:spcBef>
                <a:spcPts val="445"/>
              </a:spcBef>
              <a:tabLst>
                <a:tab pos="2049145" algn="l"/>
                <a:tab pos="5464810" algn="l"/>
              </a:tabLst>
            </a:pPr>
            <a:r>
              <a:rPr sz="3900" spc="-175" dirty="0">
                <a:latin typeface="Lucida Sans Unicode"/>
                <a:cs typeface="Lucida Sans Unicode"/>
              </a:rPr>
              <a:t>Y</a:t>
            </a:r>
            <a:r>
              <a:rPr sz="3900" spc="-295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O</a:t>
            </a:r>
            <a:r>
              <a:rPr sz="3900" spc="-290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U</a:t>
            </a:r>
            <a:r>
              <a:rPr sz="3900" spc="-295" dirty="0">
                <a:latin typeface="Lucida Sans Unicode"/>
                <a:cs typeface="Lucida Sans Unicode"/>
              </a:rPr>
              <a:t> </a:t>
            </a:r>
            <a:r>
              <a:rPr sz="3900" spc="-50" dirty="0">
                <a:latin typeface="Lucida Sans Unicode"/>
                <a:cs typeface="Lucida Sans Unicode"/>
              </a:rPr>
              <a:t>R</a:t>
            </a:r>
            <a:r>
              <a:rPr sz="3900" dirty="0">
                <a:latin typeface="Lucida Sans Unicode"/>
                <a:cs typeface="Lucida Sans Unicode"/>
              </a:rPr>
              <a:t>		</a:t>
            </a:r>
            <a:r>
              <a:rPr sz="3900" spc="-85" dirty="0">
                <a:latin typeface="Lucida Sans Unicode"/>
                <a:cs typeface="Lucida Sans Unicode"/>
              </a:rPr>
              <a:t>U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395" dirty="0">
                <a:latin typeface="Lucida Sans Unicode"/>
                <a:cs typeface="Lucida Sans Unicode"/>
              </a:rPr>
              <a:t>L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370" dirty="0">
                <a:latin typeface="Lucida Sans Unicode"/>
                <a:cs typeface="Lucida Sans Unicode"/>
              </a:rPr>
              <a:t>T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-170" dirty="0">
                <a:latin typeface="Lucida Sans Unicode"/>
                <a:cs typeface="Lucida Sans Unicode"/>
              </a:rPr>
              <a:t>I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35" dirty="0">
                <a:latin typeface="Lucida Sans Unicode"/>
                <a:cs typeface="Lucida Sans Unicode"/>
              </a:rPr>
              <a:t>M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A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-370" dirty="0">
                <a:latin typeface="Lucida Sans Unicode"/>
                <a:cs typeface="Lucida Sans Unicode"/>
              </a:rPr>
              <a:t>T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50" dirty="0">
                <a:latin typeface="Lucida Sans Unicode"/>
                <a:cs typeface="Lucida Sans Unicode"/>
              </a:rPr>
              <a:t>E</a:t>
            </a:r>
            <a:r>
              <a:rPr sz="3900" dirty="0">
                <a:latin typeface="Lucida Sans Unicode"/>
                <a:cs typeface="Lucida Sans Unicode"/>
              </a:rPr>
              <a:t>	</a:t>
            </a:r>
            <a:r>
              <a:rPr sz="3900" spc="-370" dirty="0">
                <a:latin typeface="Lucida Sans Unicode"/>
                <a:cs typeface="Lucida Sans Unicode"/>
              </a:rPr>
              <a:t>T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A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185" dirty="0">
                <a:latin typeface="Lucida Sans Unicode"/>
                <a:cs typeface="Lucida Sans Unicode"/>
              </a:rPr>
              <a:t>S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225" dirty="0">
                <a:latin typeface="Lucida Sans Unicode"/>
                <a:cs typeface="Lucida Sans Unicode"/>
              </a:rPr>
              <a:t>K </a:t>
            </a:r>
            <a:r>
              <a:rPr sz="3900" spc="-35" dirty="0">
                <a:latin typeface="Lucida Sans Unicode"/>
                <a:cs typeface="Lucida Sans Unicode"/>
              </a:rPr>
              <a:t>M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A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-145" dirty="0">
                <a:latin typeface="Lucida Sans Unicode"/>
                <a:cs typeface="Lucida Sans Unicode"/>
              </a:rPr>
              <a:t>N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A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195" dirty="0">
                <a:latin typeface="Lucida Sans Unicode"/>
                <a:cs typeface="Lucida Sans Unicode"/>
              </a:rPr>
              <a:t>G</a:t>
            </a:r>
            <a:r>
              <a:rPr sz="3900" spc="-305" dirty="0">
                <a:latin typeface="Lucida Sans Unicode"/>
                <a:cs typeface="Lucida Sans Unicode"/>
              </a:rPr>
              <a:t> </a:t>
            </a:r>
            <a:r>
              <a:rPr sz="3900" spc="-130" dirty="0">
                <a:latin typeface="Lucida Sans Unicode"/>
                <a:cs typeface="Lucida Sans Unicode"/>
              </a:rPr>
              <a:t>E</a:t>
            </a:r>
            <a:r>
              <a:rPr sz="3900" spc="-300" dirty="0">
                <a:latin typeface="Lucida Sans Unicode"/>
                <a:cs typeface="Lucida Sans Unicode"/>
              </a:rPr>
              <a:t> </a:t>
            </a:r>
            <a:r>
              <a:rPr sz="3900" spc="-50" dirty="0">
                <a:latin typeface="Lucida Sans Unicode"/>
                <a:cs typeface="Lucida Sans Unicode"/>
              </a:rPr>
              <a:t>R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0350" y="6624763"/>
            <a:ext cx="41960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25825" algn="l"/>
                <a:tab pos="3928745" algn="l"/>
              </a:tabLst>
            </a:pPr>
            <a:r>
              <a:rPr sz="2150" spc="-254" dirty="0">
                <a:latin typeface="Arial Black"/>
                <a:cs typeface="Arial Black"/>
              </a:rPr>
              <a:t>B</a:t>
            </a:r>
            <a:r>
              <a:rPr sz="2150" spc="8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Y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: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A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spc="-254" dirty="0">
                <a:latin typeface="Arial Black"/>
                <a:cs typeface="Arial Black"/>
              </a:rPr>
              <a:t>B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H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I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N</a:t>
            </a:r>
            <a:r>
              <a:rPr sz="2150" spc="95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A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dirty="0">
                <a:latin typeface="Arial Black"/>
                <a:cs typeface="Arial Black"/>
              </a:rPr>
              <a:t>N</a:t>
            </a:r>
            <a:r>
              <a:rPr sz="2150" spc="90" dirty="0">
                <a:latin typeface="Arial Black"/>
                <a:cs typeface="Arial Black"/>
              </a:rPr>
              <a:t> </a:t>
            </a:r>
            <a:r>
              <a:rPr sz="2150" spc="-50" dirty="0">
                <a:latin typeface="Arial Black"/>
                <a:cs typeface="Arial Black"/>
              </a:rPr>
              <a:t>D</a:t>
            </a:r>
            <a:r>
              <a:rPr sz="2150" dirty="0">
                <a:latin typeface="Arial Black"/>
                <a:cs typeface="Arial Black"/>
              </a:rPr>
              <a:t>	</a:t>
            </a:r>
            <a:r>
              <a:rPr sz="2150" spc="-50" dirty="0">
                <a:latin typeface="Arial Black"/>
                <a:cs typeface="Arial Black"/>
              </a:rPr>
              <a:t>N</a:t>
            </a:r>
            <a:r>
              <a:rPr sz="2150" dirty="0">
                <a:latin typeface="Arial Black"/>
                <a:cs typeface="Arial Black"/>
              </a:rPr>
              <a:t>	</a:t>
            </a:r>
            <a:r>
              <a:rPr sz="2150" spc="-50" dirty="0">
                <a:latin typeface="Arial Black"/>
                <a:cs typeface="Arial Black"/>
              </a:rPr>
              <a:t>M</a:t>
            </a:r>
            <a:endParaRPr sz="2150" dirty="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4532" y="9386640"/>
            <a:ext cx="544830" cy="548640"/>
          </a:xfrm>
          <a:custGeom>
            <a:avLst/>
            <a:gdLst/>
            <a:ahLst/>
            <a:cxnLst/>
            <a:rect l="l" t="t" r="r" b="b"/>
            <a:pathLst>
              <a:path w="544830" h="548640">
                <a:moveTo>
                  <a:pt x="544316" y="548579"/>
                </a:moveTo>
                <a:lnTo>
                  <a:pt x="0" y="548579"/>
                </a:lnTo>
                <a:lnTo>
                  <a:pt x="0" y="0"/>
                </a:lnTo>
                <a:lnTo>
                  <a:pt x="544316" y="0"/>
                </a:lnTo>
                <a:lnTo>
                  <a:pt x="544316" y="548579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59507" y="93866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32" y="548580"/>
                </a:moveTo>
                <a:lnTo>
                  <a:pt x="274316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2" y="0"/>
                </a:lnTo>
                <a:lnTo>
                  <a:pt x="548632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65201" y="938664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32" y="548580"/>
                </a:moveTo>
                <a:lnTo>
                  <a:pt x="274316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2" y="0"/>
                </a:lnTo>
                <a:lnTo>
                  <a:pt x="548632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654"/>
            <a:ext cx="9095740" cy="10284460"/>
            <a:chOff x="0" y="2654"/>
            <a:chExt cx="9095740" cy="10284460"/>
          </a:xfrm>
        </p:grpSpPr>
        <p:sp>
          <p:nvSpPr>
            <p:cNvPr id="6" name="object 6"/>
            <p:cNvSpPr/>
            <p:nvPr/>
          </p:nvSpPr>
          <p:spPr>
            <a:xfrm>
              <a:off x="0" y="2654"/>
              <a:ext cx="9095740" cy="10284460"/>
            </a:xfrm>
            <a:custGeom>
              <a:avLst/>
              <a:gdLst/>
              <a:ahLst/>
              <a:cxnLst/>
              <a:rect l="l" t="t" r="r" b="b"/>
              <a:pathLst>
                <a:path w="9095740" h="10284460">
                  <a:moveTo>
                    <a:pt x="6349099" y="10284346"/>
                  </a:moveTo>
                  <a:lnTo>
                    <a:pt x="0" y="10284346"/>
                  </a:lnTo>
                  <a:lnTo>
                    <a:pt x="0" y="0"/>
                  </a:lnTo>
                  <a:lnTo>
                    <a:pt x="9095654" y="6240138"/>
                  </a:lnTo>
                  <a:lnTo>
                    <a:pt x="9095654" y="6247838"/>
                  </a:lnTo>
                  <a:lnTo>
                    <a:pt x="6349099" y="10284346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321" y="169803"/>
              <a:ext cx="6505574" cy="921945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221592" y="8567993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3" y="1277906"/>
                </a:moveTo>
                <a:lnTo>
                  <a:pt x="0" y="1277906"/>
                </a:lnTo>
                <a:lnTo>
                  <a:pt x="0" y="0"/>
                </a:lnTo>
                <a:lnTo>
                  <a:pt x="1277906" y="0"/>
                </a:lnTo>
                <a:lnTo>
                  <a:pt x="1277906" y="1277906"/>
                </a:lnTo>
                <a:lnTo>
                  <a:pt x="639313" y="1277906"/>
                </a:lnTo>
                <a:close/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7" y="1399031"/>
            <a:ext cx="5632703" cy="16306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867932" y="3753295"/>
            <a:ext cx="71932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Welcome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"TO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DO,"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web-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based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task</a:t>
            </a:r>
            <a:r>
              <a:rPr sz="2400" spc="-2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management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tool</a:t>
            </a:r>
            <a:r>
              <a:rPr sz="2400" spc="-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designed</a:t>
            </a:r>
            <a:r>
              <a:rPr sz="2400" spc="-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-1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streamline</a:t>
            </a:r>
            <a:r>
              <a:rPr sz="2400" spc="-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your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productivity.</a:t>
            </a:r>
            <a:r>
              <a:rPr sz="2400" spc="-1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sz="2400" spc="-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our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busy</a:t>
            </a:r>
            <a:r>
              <a:rPr sz="2400" spc="-1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lives,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staying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organized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on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top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tasks</a:t>
            </a:r>
            <a:r>
              <a:rPr sz="2400" spc="-1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can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be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challenging.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"TO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DO"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simplifies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task</a:t>
            </a:r>
            <a:r>
              <a:rPr sz="2400" spc="-2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management, helping</a:t>
            </a:r>
            <a:r>
              <a:rPr sz="2400" spc="-114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you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prioritize</a:t>
            </a:r>
            <a:r>
              <a:rPr sz="2400" spc="-114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complete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your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to-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dos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efficiently.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1" y="1281"/>
            <a:ext cx="5031105" cy="433070"/>
          </a:xfrm>
          <a:custGeom>
            <a:avLst/>
            <a:gdLst/>
            <a:ahLst/>
            <a:cxnLst/>
            <a:rect l="l" t="t" r="r" b="b"/>
            <a:pathLst>
              <a:path w="5031105" h="433070">
                <a:moveTo>
                  <a:pt x="5030521" y="0"/>
                </a:moveTo>
                <a:lnTo>
                  <a:pt x="0" y="0"/>
                </a:lnTo>
                <a:lnTo>
                  <a:pt x="0" y="217157"/>
                </a:lnTo>
                <a:lnTo>
                  <a:pt x="0" y="433057"/>
                </a:lnTo>
                <a:lnTo>
                  <a:pt x="5030521" y="433057"/>
                </a:lnTo>
                <a:lnTo>
                  <a:pt x="5030521" y="217157"/>
                </a:lnTo>
                <a:lnTo>
                  <a:pt x="5030521" y="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26238" y="7134"/>
            <a:ext cx="7962265" cy="10280015"/>
            <a:chOff x="10326238" y="7134"/>
            <a:chExt cx="7962265" cy="10280015"/>
          </a:xfrm>
        </p:grpSpPr>
        <p:sp>
          <p:nvSpPr>
            <p:cNvPr id="4" name="object 4"/>
            <p:cNvSpPr/>
            <p:nvPr/>
          </p:nvSpPr>
          <p:spPr>
            <a:xfrm>
              <a:off x="10326238" y="7134"/>
              <a:ext cx="7962265" cy="10280015"/>
            </a:xfrm>
            <a:custGeom>
              <a:avLst/>
              <a:gdLst/>
              <a:ahLst/>
              <a:cxnLst/>
              <a:rect l="l" t="t" r="r" b="b"/>
              <a:pathLst>
                <a:path w="7962265" h="10280015">
                  <a:moveTo>
                    <a:pt x="3597378" y="10279866"/>
                  </a:moveTo>
                  <a:lnTo>
                    <a:pt x="2750121" y="10279866"/>
                  </a:lnTo>
                  <a:lnTo>
                    <a:pt x="0" y="6238108"/>
                  </a:lnTo>
                  <a:lnTo>
                    <a:pt x="7961759" y="0"/>
                  </a:lnTo>
                  <a:lnTo>
                    <a:pt x="7961759" y="4307965"/>
                  </a:lnTo>
                  <a:lnTo>
                    <a:pt x="7952988" y="10267204"/>
                  </a:lnTo>
                  <a:lnTo>
                    <a:pt x="3597378" y="10279866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07" y="169803"/>
              <a:ext cx="6515099" cy="921945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6234" y="8567993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3" y="1277906"/>
                </a:moveTo>
                <a:lnTo>
                  <a:pt x="0" y="1277906"/>
                </a:lnTo>
                <a:lnTo>
                  <a:pt x="0" y="0"/>
                </a:lnTo>
                <a:lnTo>
                  <a:pt x="1277906" y="0"/>
                </a:lnTo>
                <a:lnTo>
                  <a:pt x="1277906" y="1277906"/>
                </a:lnTo>
                <a:lnTo>
                  <a:pt x="639313" y="1277906"/>
                </a:lnTo>
                <a:close/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1704" y="964620"/>
            <a:ext cx="870077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0" i="1" spc="785" dirty="0">
                <a:solidFill>
                  <a:srgbClr val="000000"/>
                </a:solidFill>
                <a:latin typeface="Georgia"/>
                <a:cs typeface="Georgia"/>
              </a:rPr>
              <a:t>Beneﬁts</a:t>
            </a:r>
            <a:r>
              <a:rPr sz="6900" b="0" i="1" spc="-27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900" b="0" i="1" spc="705" dirty="0">
                <a:solidFill>
                  <a:srgbClr val="000000"/>
                </a:solidFill>
                <a:latin typeface="Georgia"/>
                <a:cs typeface="Georgia"/>
              </a:rPr>
              <a:t>of</a:t>
            </a:r>
            <a:r>
              <a:rPr sz="6900" b="0" i="1" spc="-2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900" b="0" i="1" spc="350" dirty="0">
                <a:solidFill>
                  <a:srgbClr val="000000"/>
                </a:solidFill>
                <a:latin typeface="Georgia"/>
                <a:cs typeface="Georgia"/>
              </a:rPr>
              <a:t>"TO</a:t>
            </a:r>
            <a:r>
              <a:rPr sz="6900" b="0" i="1" spc="-27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6900" b="0" i="1" spc="50" dirty="0">
                <a:solidFill>
                  <a:srgbClr val="000000"/>
                </a:solidFill>
                <a:latin typeface="Georgia"/>
                <a:cs typeface="Georgia"/>
              </a:rPr>
              <a:t>DO"</a:t>
            </a:r>
            <a:endParaRPr sz="69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108" y="3754296"/>
            <a:ext cx="133349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71266" y="3548048"/>
            <a:ext cx="6076315" cy="4172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635" algn="ctr">
              <a:lnSpc>
                <a:spcPct val="100000"/>
              </a:lnSpc>
              <a:spcBef>
                <a:spcPts val="120"/>
              </a:spcBef>
            </a:pPr>
            <a:r>
              <a:rPr sz="3000" i="1" spc="280" dirty="0">
                <a:latin typeface="Georgia"/>
                <a:cs typeface="Georgia"/>
              </a:rPr>
              <a:t>Enhanced</a:t>
            </a:r>
            <a:r>
              <a:rPr sz="3000" i="1" spc="-100" dirty="0">
                <a:latin typeface="Georgia"/>
                <a:cs typeface="Georgia"/>
              </a:rPr>
              <a:t> </a:t>
            </a:r>
            <a:r>
              <a:rPr sz="3000" i="1" spc="250" dirty="0">
                <a:latin typeface="Georgia"/>
                <a:cs typeface="Georgia"/>
              </a:rPr>
              <a:t>Productivity</a:t>
            </a:r>
            <a:endParaRPr sz="3000">
              <a:latin typeface="Georgia"/>
              <a:cs typeface="Georgia"/>
            </a:endParaRPr>
          </a:p>
          <a:p>
            <a:pPr marL="12700" marR="107314" algn="ctr">
              <a:lnSpc>
                <a:spcPct val="200999"/>
              </a:lnSpc>
              <a:spcBef>
                <a:spcPts val="40"/>
              </a:spcBef>
            </a:pPr>
            <a:r>
              <a:rPr sz="3000" i="1" spc="285" dirty="0">
                <a:latin typeface="Georgia"/>
                <a:cs typeface="Georgia"/>
              </a:rPr>
              <a:t>Improved</a:t>
            </a:r>
            <a:r>
              <a:rPr sz="3000" i="1" spc="-95" dirty="0">
                <a:latin typeface="Georgia"/>
                <a:cs typeface="Georgia"/>
              </a:rPr>
              <a:t> </a:t>
            </a:r>
            <a:r>
              <a:rPr sz="3000" i="1" spc="290" dirty="0">
                <a:latin typeface="Georgia"/>
                <a:cs typeface="Georgia"/>
              </a:rPr>
              <a:t>Organization</a:t>
            </a:r>
            <a:r>
              <a:rPr sz="3000" i="1" spc="-95" dirty="0">
                <a:latin typeface="Georgia"/>
                <a:cs typeface="Georgia"/>
              </a:rPr>
              <a:t> </a:t>
            </a:r>
            <a:r>
              <a:rPr sz="3000" i="1" spc="335" dirty="0">
                <a:latin typeface="Georgia"/>
                <a:cs typeface="Georgia"/>
              </a:rPr>
              <a:t>Time </a:t>
            </a:r>
            <a:r>
              <a:rPr sz="3000" i="1" spc="305" dirty="0">
                <a:latin typeface="Georgia"/>
                <a:cs typeface="Georgia"/>
              </a:rPr>
              <a:t>Management</a:t>
            </a:r>
            <a:r>
              <a:rPr sz="3000" i="1" spc="-85" dirty="0">
                <a:latin typeface="Georgia"/>
                <a:cs typeface="Georgia"/>
              </a:rPr>
              <a:t> </a:t>
            </a:r>
            <a:r>
              <a:rPr sz="3000" i="1" spc="355" dirty="0">
                <a:latin typeface="Georgia"/>
                <a:cs typeface="Georgia"/>
              </a:rPr>
              <a:t>User-</a:t>
            </a:r>
            <a:r>
              <a:rPr sz="3000" i="1" spc="235" dirty="0">
                <a:latin typeface="Georgia"/>
                <a:cs typeface="Georgia"/>
              </a:rPr>
              <a:t>Friendly </a:t>
            </a:r>
            <a:r>
              <a:rPr sz="3000" i="1" spc="265" dirty="0">
                <a:latin typeface="Georgia"/>
                <a:cs typeface="Georgia"/>
              </a:rPr>
              <a:t>Experience</a:t>
            </a:r>
            <a:r>
              <a:rPr sz="3000" i="1" spc="-100" dirty="0">
                <a:latin typeface="Georgia"/>
                <a:cs typeface="Georgia"/>
              </a:rPr>
              <a:t> </a:t>
            </a:r>
            <a:r>
              <a:rPr sz="3000" i="1" spc="290" dirty="0">
                <a:latin typeface="Georgia"/>
                <a:cs typeface="Georgia"/>
              </a:rPr>
              <a:t>Visual</a:t>
            </a:r>
            <a:r>
              <a:rPr sz="3000" i="1" spc="-100" dirty="0">
                <a:latin typeface="Georgia"/>
                <a:cs typeface="Georgia"/>
              </a:rPr>
              <a:t> </a:t>
            </a:r>
            <a:r>
              <a:rPr sz="3000" i="1" spc="245" dirty="0">
                <a:latin typeface="Georgia"/>
                <a:cs typeface="Georgia"/>
              </a:rPr>
              <a:t>Appeal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000">
              <a:latin typeface="Georgia"/>
              <a:cs typeface="Georgia"/>
            </a:endParaRPr>
          </a:p>
          <a:p>
            <a:pPr marL="370840">
              <a:lnSpc>
                <a:spcPct val="100000"/>
              </a:lnSpc>
              <a:spcBef>
                <a:spcPts val="5"/>
              </a:spcBef>
            </a:pPr>
            <a:r>
              <a:rPr sz="3000" i="1" spc="275" dirty="0">
                <a:latin typeface="Georgia"/>
                <a:cs typeface="Georgia"/>
              </a:rPr>
              <a:t>Motivation</a:t>
            </a:r>
            <a:r>
              <a:rPr sz="3000" i="1" spc="-95" dirty="0">
                <a:latin typeface="Georgia"/>
                <a:cs typeface="Georgia"/>
              </a:rPr>
              <a:t> </a:t>
            </a:r>
            <a:r>
              <a:rPr sz="3000" i="1" spc="285" dirty="0">
                <a:latin typeface="Georgia"/>
                <a:cs typeface="Georgia"/>
              </a:rPr>
              <a:t>and</a:t>
            </a:r>
            <a:r>
              <a:rPr sz="3000" i="1" spc="-90" dirty="0">
                <a:latin typeface="Georgia"/>
                <a:cs typeface="Georgia"/>
              </a:rPr>
              <a:t> </a:t>
            </a:r>
            <a:r>
              <a:rPr sz="3000" i="1" spc="280" dirty="0">
                <a:latin typeface="Georgia"/>
                <a:cs typeface="Georgia"/>
              </a:rPr>
              <a:t>Satisfaction</a:t>
            </a:r>
            <a:endParaRPr sz="3000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4211496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4678221"/>
            <a:ext cx="133349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5135421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5592621"/>
            <a:ext cx="133349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6059346"/>
            <a:ext cx="133349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6516546"/>
            <a:ext cx="133349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6973746"/>
            <a:ext cx="133349" cy="1333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108" y="7440471"/>
            <a:ext cx="133349" cy="13334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8183" y="413223"/>
            <a:ext cx="12599816" cy="9058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349" y="1480868"/>
            <a:ext cx="4951730" cy="110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50" spc="-280" dirty="0">
                <a:solidFill>
                  <a:srgbClr val="EDA525"/>
                </a:solidFill>
                <a:latin typeface="Verdana"/>
                <a:cs typeface="Verdana"/>
              </a:rPr>
              <a:t>FEATURES</a:t>
            </a:r>
            <a:endParaRPr sz="705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81B64-46E0-F2CC-86CC-842596BE248C}"/>
              </a:ext>
            </a:extLst>
          </p:cNvPr>
          <p:cNvSpPr txBox="1"/>
          <p:nvPr/>
        </p:nvSpPr>
        <p:spPr>
          <a:xfrm>
            <a:off x="387350" y="3092450"/>
            <a:ext cx="13339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Add Tasks: Quickly add new tasks with ease.</a:t>
            </a:r>
          </a:p>
          <a:p>
            <a:endParaRPr lang="en-US" sz="2000" b="1" i="1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n-US" sz="2000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Edit &amp; Delete Tasks: Easily update or remove tasks </a:t>
            </a:r>
          </a:p>
          <a:p>
            <a:endParaRPr lang="en-US" sz="2000" b="1" i="1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n-US" sz="2000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Mark Tasks as Complete</a:t>
            </a:r>
          </a:p>
          <a:p>
            <a:endParaRPr lang="en-US" sz="2000" b="1" i="1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n-US" sz="2000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Real Time Progress Update.</a:t>
            </a:r>
            <a:endParaRPr lang="en-IN" sz="2000" b="1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2CA3A3-0217-BE5D-4D51-D0D80CB8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8" y="1187450"/>
            <a:ext cx="17899642" cy="76912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5F917-E2AF-D0A1-E425-5D244481AEFC}"/>
              </a:ext>
            </a:extLst>
          </p:cNvPr>
          <p:cNvSpPr txBox="1"/>
          <p:nvPr/>
        </p:nvSpPr>
        <p:spPr>
          <a:xfrm>
            <a:off x="1606550" y="154324"/>
            <a:ext cx="9151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Bodoni MT Black" panose="02070A03080606020203" pitchFamily="18" charset="0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43383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0084" y="1493618"/>
            <a:ext cx="8976995" cy="5380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10"/>
              </a:spcBef>
            </a:pPr>
            <a:r>
              <a:rPr sz="6900" i="1" spc="730" dirty="0">
                <a:solidFill>
                  <a:srgbClr val="FFFFFF"/>
                </a:solidFill>
                <a:latin typeface="Georgia"/>
                <a:cs typeface="Georgia"/>
              </a:rPr>
              <a:t>Technologies</a:t>
            </a:r>
            <a:r>
              <a:rPr sz="6900" i="1" spc="-2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6900" i="1" spc="585" dirty="0">
                <a:solidFill>
                  <a:srgbClr val="FFFFFF"/>
                </a:solidFill>
                <a:latin typeface="Georgia"/>
                <a:cs typeface="Georgia"/>
              </a:rPr>
              <a:t>Used</a:t>
            </a:r>
            <a:endParaRPr sz="6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6900">
              <a:latin typeface="Georgia"/>
              <a:cs typeface="Georgia"/>
            </a:endParaRPr>
          </a:p>
          <a:p>
            <a:pPr marL="560705" marR="6051550" indent="-548640">
              <a:lnSpc>
                <a:spcPct val="100499"/>
              </a:lnSpc>
              <a:spcBef>
                <a:spcPts val="5"/>
              </a:spcBef>
            </a:pPr>
            <a:r>
              <a:rPr sz="6900" i="1" spc="560" dirty="0">
                <a:solidFill>
                  <a:srgbClr val="FFFFFF"/>
                </a:solidFill>
                <a:latin typeface="Georgia"/>
                <a:cs typeface="Georgia"/>
              </a:rPr>
              <a:t>HTML </a:t>
            </a:r>
            <a:r>
              <a:rPr sz="6900" i="1" spc="635" dirty="0">
                <a:solidFill>
                  <a:srgbClr val="FFFFFF"/>
                </a:solidFill>
                <a:latin typeface="Georgia"/>
                <a:cs typeface="Georgia"/>
              </a:rPr>
              <a:t>CSS</a:t>
            </a:r>
            <a:endParaRPr sz="6900">
              <a:latin typeface="Georgia"/>
              <a:cs typeface="Georgia"/>
            </a:endParaRPr>
          </a:p>
          <a:p>
            <a:pPr marL="598170">
              <a:lnSpc>
                <a:spcPts val="8250"/>
              </a:lnSpc>
            </a:pPr>
            <a:r>
              <a:rPr sz="6900" i="1" spc="575" dirty="0">
                <a:solidFill>
                  <a:srgbClr val="FFFFFF"/>
                </a:solidFill>
                <a:latin typeface="Georgia"/>
                <a:cs typeface="Georgia"/>
              </a:rPr>
              <a:t>JavaScript</a:t>
            </a:r>
            <a:endParaRPr sz="690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Thanks!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74828" y="1444702"/>
            <a:ext cx="6313170" cy="8842375"/>
            <a:chOff x="11974828" y="1444702"/>
            <a:chExt cx="6313170" cy="8842375"/>
          </a:xfrm>
        </p:grpSpPr>
        <p:sp>
          <p:nvSpPr>
            <p:cNvPr id="4" name="object 4"/>
            <p:cNvSpPr/>
            <p:nvPr/>
          </p:nvSpPr>
          <p:spPr>
            <a:xfrm>
              <a:off x="11974828" y="2142346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9" y="8144654"/>
                  </a:moveTo>
                  <a:lnTo>
                    <a:pt x="2176162" y="8144654"/>
                  </a:lnTo>
                  <a:lnTo>
                    <a:pt x="0" y="4946424"/>
                  </a:lnTo>
                  <a:lnTo>
                    <a:pt x="6313169" y="0"/>
                  </a:lnTo>
                  <a:lnTo>
                    <a:pt x="6313169" y="8144654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68" y="1521016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13" y="1277906"/>
                  </a:moveTo>
                  <a:lnTo>
                    <a:pt x="0" y="1277906"/>
                  </a:lnTo>
                  <a:lnTo>
                    <a:pt x="0" y="0"/>
                  </a:lnTo>
                  <a:lnTo>
                    <a:pt x="1277906" y="0"/>
                  </a:lnTo>
                  <a:lnTo>
                    <a:pt x="1277906" y="1277906"/>
                  </a:lnTo>
                  <a:lnTo>
                    <a:pt x="639313" y="1277906"/>
                  </a:lnTo>
                  <a:close/>
                </a:path>
              </a:pathLst>
            </a:custGeom>
            <a:ln w="152628">
              <a:solidFill>
                <a:srgbClr val="DBCA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150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MT</vt:lpstr>
      <vt:lpstr>Bodoni MT Black</vt:lpstr>
      <vt:lpstr>Calibri</vt:lpstr>
      <vt:lpstr>Georgia</vt:lpstr>
      <vt:lpstr>Lucida Sans Unicode</vt:lpstr>
      <vt:lpstr>Verdana</vt:lpstr>
      <vt:lpstr>Office Theme</vt:lpstr>
      <vt:lpstr>To Do</vt:lpstr>
      <vt:lpstr>PowerPoint Presentation</vt:lpstr>
      <vt:lpstr>Beneﬁts of "TO DO"</vt:lpstr>
      <vt:lpstr>FEATURES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Abhinand N.M</dc:creator>
  <cp:lastModifiedBy>Abhinand N.M</cp:lastModifiedBy>
  <cp:revision>2</cp:revision>
  <dcterms:created xsi:type="dcterms:W3CDTF">2024-11-10T16:23:18Z</dcterms:created>
  <dcterms:modified xsi:type="dcterms:W3CDTF">2024-11-10T16:35:29Z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2024-11-10T00:00:00Z</vt:filetime>
  </property>
  <property fmtid="{D5CDD505-2E9C-101B-9397-08002B2CF9AE}" pid="5" name="Producer">
    <vt:lpwstr>Skia/PDF m119</vt:lpwstr>
  </property>
</Properties>
</file>