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3" r:id="rId1"/>
  </p:sldMasterIdLst>
  <p:notesMasterIdLst>
    <p:notesMasterId r:id="rId15"/>
  </p:notesMasterIdLst>
  <p:handoutMasterIdLst>
    <p:handoutMasterId r:id="rId16"/>
  </p:handoutMasterIdLst>
  <p:sldIdLst>
    <p:sldId id="268" r:id="rId2"/>
    <p:sldId id="557" r:id="rId3"/>
    <p:sldId id="558" r:id="rId4"/>
    <p:sldId id="434" r:id="rId5"/>
    <p:sldId id="559" r:id="rId6"/>
    <p:sldId id="560" r:id="rId7"/>
    <p:sldId id="561" r:id="rId8"/>
    <p:sldId id="565" r:id="rId9"/>
    <p:sldId id="562" r:id="rId10"/>
    <p:sldId id="563" r:id="rId11"/>
    <p:sldId id="566" r:id="rId12"/>
    <p:sldId id="567" r:id="rId13"/>
    <p:sldId id="564" r:id="rId1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96377" autoAdjust="0"/>
  </p:normalViewPr>
  <p:slideViewPr>
    <p:cSldViewPr>
      <p:cViewPr varScale="1">
        <p:scale>
          <a:sx n="93" d="100"/>
          <a:sy n="93" d="100"/>
        </p:scale>
        <p:origin x="54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3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8D9-15F1-AF4D-8149-0C26EB27AC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fld id="{6857BED9-9427-674C-8047-314E304C8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4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BDC8F-D922-0A4E-AAA0-9C7D97FF3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9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7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68C3-6089-F349-9232-42643877B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26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6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9988-E849-C549-AA67-252EA40F09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98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82B1-C6D6-A945-BB8B-B7B1B12471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51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02" r:id="rId12"/>
    <p:sldLayoutId id="2147483709" r:id="rId1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chemyapi.com/products/alchemylanguage/sentiment-analysis" TargetMode="External"/><Relationship Id="rId2" Type="http://schemas.openxmlformats.org/officeDocument/2006/relationships/hyperlink" Target="http://nlp.stanford.edu/sentim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xalytics.com/technology/sentiment" TargetMode="External"/><Relationship Id="rId4" Type="http://schemas.openxmlformats.org/officeDocument/2006/relationships/hyperlink" Target="http://journalofbigdata.springeropen.com/articles/10.1186/s40537-015-0015-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86200" y="1657350"/>
            <a:ext cx="45720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 Sentiment Analysis</a:t>
            </a:r>
            <a:endParaRPr lang="en-US" sz="2000" b="1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419600" y="295275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500" kern="1200" cap="all" spc="113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Project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KARIM, KEITH MAULL</a:t>
            </a:r>
          </a:p>
          <a:p>
            <a:pPr algn="l"/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ABHINAND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SHARMA YAMAVARAM (0592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AJAY GADDAM (0513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 KUMAR ADEPU (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0458)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8150"/>
            <a:ext cx="8322893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References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514350"/>
            <a:ext cx="7338060" cy="4495800"/>
          </a:xfrm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Combining </a:t>
            </a:r>
            <a:r>
              <a:rPr lang="en-US" b="1" dirty="0"/>
              <a:t>Knowledge and Data Mining to Understand Sentiment - A Practical Assessment of Approaches</a:t>
            </a: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www.sas.com/en_us/offers/sem/combining-knowledge-data-mining-to-understand-sentiment-105008.html?keyword=sentiment+analysis&amp;matchtype=e&amp;publisher=google&amp;gclid=CjwKEAjw0pa5BRCLmoKIx_HTh1wSJABk5F_4XhiJyhNbHyrZtZG7XfeZJDyndxPBIw03zD3iyXejShoCUEDw_wcB</a:t>
            </a:r>
          </a:p>
          <a:p>
            <a:pPr marL="0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Social Media Sentiment </a:t>
            </a:r>
            <a:r>
              <a:rPr lang="en-US" b="1" dirty="0" smtClean="0"/>
              <a:t>Analysis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go.alchemyapi.com/sentiment-analysis?gclid=CjwKEAjw0pa5BRCLmoKIx_HTh1wSJABk5F_4qiHq0Nc3tDOp_bh6bstDQhivG7ORjbCuR_XtCy8ftRoCgXbw_wcB#utm_source=google&amp;utm_medium=cpc&amp;utm_term=sentiment%20analysis&amp;utm_content=social&amp;utm_campaign=sentiment-analysis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1428750"/>
            <a:ext cx="7338060" cy="3234690"/>
          </a:xfrm>
        </p:spPr>
        <p:txBody>
          <a:bodyPr/>
          <a:lstStyle/>
          <a:p>
            <a:r>
              <a:rPr lang="en-US" b="1" dirty="0"/>
              <a:t>Sentiment </a:t>
            </a:r>
            <a:r>
              <a:rPr lang="en-US" b="1" dirty="0" smtClean="0"/>
              <a:t>Analysis</a:t>
            </a:r>
          </a:p>
          <a:p>
            <a:r>
              <a:rPr lang="en-US" dirty="0">
                <a:hlinkClick r:id="rId2"/>
              </a:rPr>
              <a:t>http://nlp.stanford.edu/sentiment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b="1" dirty="0"/>
              <a:t>Sentiment Analysis API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www.alchemyapi.com/products/alchemylanguage/sentiment-analysis</a:t>
            </a:r>
            <a:endParaRPr lang="en-US" dirty="0" smtClean="0"/>
          </a:p>
          <a:p>
            <a:r>
              <a:rPr lang="en-US" b="1" dirty="0"/>
              <a:t>Sentiment analysis using product review data</a:t>
            </a:r>
          </a:p>
          <a:p>
            <a:r>
              <a:rPr lang="en-US" dirty="0" smtClean="0">
                <a:hlinkClick r:id="rId4"/>
              </a:rPr>
              <a:t>http://journalofbigdata.springeropen.com/articles/10.1186/s40537-015-0015-2</a:t>
            </a:r>
            <a:endParaRPr lang="en-US" dirty="0" smtClean="0"/>
          </a:p>
          <a:p>
            <a:r>
              <a:rPr lang="en-US" sz="1600" b="1" dirty="0"/>
              <a:t>Sentiment Analysis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www.lexalytics.com/technology/sentiment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in other words defined as opinion mining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it is the process of determining the emotional tone behind a series of words, used to gain an understanding of the attitudes, opinions and emotions expressed within an online mention.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400" dirty="0" smtClean="0">
                <a:solidFill>
                  <a:srgbClr val="A4001D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Sentiment</a:t>
            </a:r>
            <a:r>
              <a:rPr lang="en-US" sz="2800" dirty="0" smtClean="0">
                <a:solidFill>
                  <a:srgbClr val="A4001D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A4001D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Analysis</a:t>
            </a:r>
            <a:r>
              <a:rPr lang="en-US" sz="2800" dirty="0" smtClean="0">
                <a:solidFill>
                  <a:srgbClr val="A4001D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A4001D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UBER </a:t>
            </a:r>
            <a:r>
              <a:rPr lang="en-US" dirty="0"/>
              <a:t>sentiment analysis requires some data or reviews for the customers which contains both positive and negative reviews.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Data sets:</a:t>
            </a:r>
          </a:p>
          <a:p>
            <a:r>
              <a:rPr lang="en-US" dirty="0" smtClean="0"/>
              <a:t>We used Twitter and Facebook API, but  TWITTER and FACEBOOK were restricted from using the API and scrape the reviews.</a:t>
            </a:r>
          </a:p>
          <a:p>
            <a:endParaRPr lang="en-US" dirty="0"/>
          </a:p>
          <a:p>
            <a:r>
              <a:rPr lang="en-US" dirty="0" smtClean="0"/>
              <a:t>So we took the OUTWIT software in order to scrape the reviews from Twitter and Facebook.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Data sets: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/>
              <a:t>Gud</a:t>
            </a:r>
            <a:r>
              <a:rPr lang="en-US" dirty="0"/>
              <a:t> app Recent update made this app </a:t>
            </a:r>
            <a:r>
              <a:rPr lang="en-US" dirty="0" err="1"/>
              <a:t>bad..always</a:t>
            </a:r>
            <a:r>
              <a:rPr lang="en-US" dirty="0"/>
              <a:t> no cars available n surging in </a:t>
            </a:r>
            <a:r>
              <a:rPr lang="en-US" dirty="0" err="1"/>
              <a:t>uberx</a:t>
            </a:r>
            <a:r>
              <a:rPr lang="en-US" dirty="0"/>
              <a:t> option.. </a:t>
            </a:r>
            <a:r>
              <a:rPr lang="en-US" b="1" dirty="0" smtClean="0"/>
              <a:t>POSITIVE</a:t>
            </a:r>
          </a:p>
          <a:p>
            <a:pPr lvl="0"/>
            <a:r>
              <a:rPr lang="en-US" dirty="0"/>
              <a:t>Very poor service- I have coupons but after completing my ride Uber has charged cash, executives told that my coupon deemed invalid. Poor service, bad drivers. Total disgusting. </a:t>
            </a:r>
            <a:r>
              <a:rPr lang="en-US" b="1" dirty="0" smtClean="0"/>
              <a:t>NEGATIVE</a:t>
            </a:r>
            <a:endParaRPr lang="en-US" b="1" dirty="0"/>
          </a:p>
          <a:p>
            <a:r>
              <a:rPr lang="en-US" dirty="0"/>
              <a:t>Good service. Good app-I like the app and love the service. The app should really add a tipping function though </a:t>
            </a:r>
            <a:r>
              <a:rPr lang="en-US" b="1" dirty="0" smtClean="0"/>
              <a:t>POSITIVE</a:t>
            </a:r>
          </a:p>
          <a:p>
            <a:pPr lvl="0"/>
            <a:r>
              <a:rPr lang="en-US" dirty="0"/>
              <a:t>Love Uber- Love </a:t>
            </a:r>
            <a:r>
              <a:rPr lang="en-US" dirty="0" err="1"/>
              <a:t>uber</a:t>
            </a:r>
            <a:r>
              <a:rPr lang="en-US" dirty="0"/>
              <a:t> every driver I've rode with is so professional and fun to chat with, I never have a problem keep up the good work! </a:t>
            </a:r>
            <a:r>
              <a:rPr lang="en-US" b="1" dirty="0"/>
              <a:t>POSITIVE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3" y="2391075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" y="3703160"/>
            <a:ext cx="591828" cy="533399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8" y="3169761"/>
            <a:ext cx="591828" cy="533399"/>
          </a:xfrm>
          <a:prstGeom prst="rect">
            <a:avLst/>
          </a:prstGeom>
        </p:spPr>
      </p:pic>
      <p:pic>
        <p:nvPicPr>
          <p:cNvPr id="9" name="Picture 8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8" y="1674634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the words that is most used, that is stop words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overall features of the customers on UBER service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prediction process runs on different keywords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training works based on the data we give as input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different predictions of positive and negative keywords based on the code?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java to develop the clustering process in order to predict positive  and negative reviews of UBER analysis.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scraped around 1000+ comments in that only 100 reviews were useful for the prediction process.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Abhinand</a:t>
            </a:r>
            <a:r>
              <a:rPr lang="en-US" b="1" dirty="0" smtClean="0"/>
              <a:t> Sharma </a:t>
            </a:r>
            <a:r>
              <a:rPr lang="en-US" b="1" dirty="0" err="1" smtClean="0"/>
              <a:t>Yamavaram</a:t>
            </a:r>
            <a:r>
              <a:rPr lang="en-US" b="1" dirty="0" smtClean="0"/>
              <a:t>(0592):</a:t>
            </a:r>
          </a:p>
          <a:p>
            <a:r>
              <a:rPr lang="en-US" dirty="0" smtClean="0"/>
              <a:t>Worked more on development of the code in java which involves TFIDF frequency calculations.</a:t>
            </a:r>
          </a:p>
          <a:p>
            <a:r>
              <a:rPr lang="en-US" b="1" dirty="0"/>
              <a:t>Ajay </a:t>
            </a:r>
            <a:r>
              <a:rPr lang="en-US" b="1" dirty="0" err="1"/>
              <a:t>Gaddam</a:t>
            </a:r>
            <a:r>
              <a:rPr lang="en-US" b="1" dirty="0"/>
              <a:t>(0513</a:t>
            </a:r>
            <a:r>
              <a:rPr lang="en-US" b="1" dirty="0" smtClean="0"/>
              <a:t>):</a:t>
            </a:r>
          </a:p>
          <a:p>
            <a:r>
              <a:rPr lang="en-US" dirty="0" smtClean="0"/>
              <a:t>Worked on development of API and scraping of reviews using OUTWIT.</a:t>
            </a:r>
          </a:p>
          <a:p>
            <a:r>
              <a:rPr lang="en-US" b="1" dirty="0"/>
              <a:t>Kiran Kumar(0458</a:t>
            </a:r>
            <a:r>
              <a:rPr lang="en-US" b="1" dirty="0" smtClean="0"/>
              <a:t>):</a:t>
            </a:r>
          </a:p>
          <a:p>
            <a:r>
              <a:rPr lang="en-US" dirty="0" smtClean="0"/>
              <a:t>He will </a:t>
            </a:r>
            <a:r>
              <a:rPr lang="en-US" dirty="0"/>
              <a:t>be working on testing the pulled comments and final resting and reporting of the entire 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Map&lt;</a:t>
            </a:r>
            <a:r>
              <a:rPr lang="en-US" dirty="0" err="1"/>
              <a:t>String,Double</a:t>
            </a:r>
            <a:r>
              <a:rPr lang="en-US" dirty="0"/>
              <a:t>&gt; map = new </a:t>
            </a:r>
            <a:r>
              <a:rPr lang="en-US" dirty="0" err="1"/>
              <a:t>HashMap</a:t>
            </a:r>
            <a:r>
              <a:rPr lang="en-US" dirty="0"/>
              <a:t>&lt;</a:t>
            </a:r>
            <a:r>
              <a:rPr lang="en-US" dirty="0" err="1"/>
              <a:t>String,Double</a:t>
            </a:r>
            <a:r>
              <a:rPr lang="en-US" dirty="0"/>
              <a:t>&gt;();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("happy", 1.04);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("reliable", 1.04);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("fair", 1.04);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("good", 0.54);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("experience", 1.04);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("wise", 1.04);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("price", 1.04);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("perfect", 1.04);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("love", 0.77);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("services", 0.54);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0" y="-164656"/>
            <a:ext cx="7338060" cy="1131570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7924800" cy="42671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17138</TotalTime>
  <Words>443</Words>
  <Application>Microsoft Office PowerPoint</Application>
  <PresentationFormat>On-screen Show (16:9)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Corbel</vt:lpstr>
      <vt:lpstr>Lucida Sans</vt:lpstr>
      <vt:lpstr>Tahoma</vt:lpstr>
      <vt:lpstr>Times</vt:lpstr>
      <vt:lpstr>Times New Roman</vt:lpstr>
      <vt:lpstr>Wingdings</vt:lpstr>
      <vt:lpstr>Banded</vt:lpstr>
      <vt:lpstr>Uber Sentiment Analysis</vt:lpstr>
      <vt:lpstr>Sentiment Analysis:</vt:lpstr>
      <vt:lpstr>DATASET:</vt:lpstr>
      <vt:lpstr>Example Data sets:</vt:lpstr>
      <vt:lpstr>Research Questions:</vt:lpstr>
      <vt:lpstr>CODE and application</vt:lpstr>
      <vt:lpstr>Project management:</vt:lpstr>
      <vt:lpstr>Sample code:</vt:lpstr>
      <vt:lpstr>Output:</vt:lpstr>
      <vt:lpstr>PowerPoint Presentation</vt:lpstr>
      <vt:lpstr>Project References: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ABHINAND SHARMA YAMAVARAM</cp:lastModifiedBy>
  <cp:revision>350</cp:revision>
  <cp:lastPrinted>2012-01-23T20:23:20Z</cp:lastPrinted>
  <dcterms:created xsi:type="dcterms:W3CDTF">2010-04-19T15:31:24Z</dcterms:created>
  <dcterms:modified xsi:type="dcterms:W3CDTF">2016-05-02T01:43:17Z</dcterms:modified>
</cp:coreProperties>
</file>