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28E1-DF84-B569-5E39-F583D9044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710B1-BF57-7043-98A1-EE436270F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50C05-E999-E08B-4EB6-30D7E24A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BA44-C838-4BD3-8BE0-FCC771A835E8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590F2-AB4D-9E01-90BA-C57108E2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AA53A-1371-62D3-3C6E-ECD70C79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FE8B-07F6-40A2-BDDC-C5EDA9DA6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8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46A6-1940-EFCC-00A7-BE6111C9B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6D9E8-3E00-FAE4-133C-DE35FBB08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44D17-A2FA-0D02-09FF-FA08EAB9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BA44-C838-4BD3-8BE0-FCC771A835E8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A9DF6-B76E-1F43-B1EF-607F5E3F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BD53-2C9A-CDCC-DEBB-AE812DB0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FE8B-07F6-40A2-BDDC-C5EDA9DA6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69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422A9-4C5A-A0D2-8247-EBECB3CAD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AFF6D-1988-0272-1FAD-689B35029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28D03-EE97-C443-1C4B-9850CBE1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BA44-C838-4BD3-8BE0-FCC771A835E8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80A28-C38C-E4B9-3B8C-17621CE7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586EE-B679-6502-9268-1114EF5C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FE8B-07F6-40A2-BDDC-C5EDA9DA6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77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20A08-3E7F-6450-41AD-82154E7D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008A3-1423-1B08-6D5A-5FBB7190A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544B9-9C07-B85F-AF3E-495E8007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BA44-C838-4BD3-8BE0-FCC771A835E8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A8892-20A6-1CC3-98BB-C79FD8DF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74AA8-9603-6850-DA35-69236C60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FE8B-07F6-40A2-BDDC-C5EDA9DA6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55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16E1-6F0B-2133-FC13-50EBAD0B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EFC64-CF9C-554D-18AE-44A6F97B8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3ADE7-6F29-DD45-EB25-ABDFBE4F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BA44-C838-4BD3-8BE0-FCC771A835E8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45EA0-B628-47FD-AEFA-F6973058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72198-92C2-1615-36CF-49D11B6B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FE8B-07F6-40A2-BDDC-C5EDA9DA6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12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5B91-151A-2761-1ABE-769D430A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246D4-3BAC-648E-2340-A73564256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C6D0C-2B1E-80C0-5E66-C79A74394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C6BC7-ADA3-8AFA-02DD-CC94F5FD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BA44-C838-4BD3-8BE0-FCC771A835E8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0D7C8-345F-0B05-AD74-8A91DA92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CCCE1-759B-0B56-8E71-4D6B0EFC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FE8B-07F6-40A2-BDDC-C5EDA9DA6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35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7503-7219-E548-74CF-479D5F84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F9BFF-DD13-AB4B-05CE-36A22ECC9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587BC-7DB0-7EBC-398D-2E597D822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CCA5C-0101-821A-1D0E-09A9B8331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11E1B-FF11-0074-F1F5-0D1749E73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AD5E9F-F5F1-5219-FD29-E9990ABE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BA44-C838-4BD3-8BE0-FCC771A835E8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3C43F-AB7A-82CF-99CA-6341D875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1577B-7377-A4DC-1892-521DF40B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FE8B-07F6-40A2-BDDC-C5EDA9DA6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76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D395-4626-3046-F5A6-E38B689F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B72C5-73DA-56D1-9191-F5C1370B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BA44-C838-4BD3-8BE0-FCC771A835E8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D6222-3146-B384-20FC-BA5A785A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21168-2001-362B-138D-B6110F04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FE8B-07F6-40A2-BDDC-C5EDA9DA6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11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D42C0-A5D2-D86B-E54B-4634BC8C1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BA44-C838-4BD3-8BE0-FCC771A835E8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8419F-F59C-D1D9-384F-6B50504D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B0818-C966-AB9D-B764-2804F269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FE8B-07F6-40A2-BDDC-C5EDA9DA6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55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DF3D-EF51-EB3A-8770-B6FE3977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A14C9-2C93-365B-35C2-9E8B3F76E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36844-9309-9192-3F71-520F726F8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96694-B1B8-69E0-D940-FED5087C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BA44-C838-4BD3-8BE0-FCC771A835E8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6FB33-CE64-74DF-022D-EDE1369D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2DD44-8C7E-A757-AF2D-2EB22C6C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FE8B-07F6-40A2-BDDC-C5EDA9DA6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62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EA46-7ED5-3DBB-B6DF-CCC5382F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747D1-3819-568E-8ECF-16105DE2B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06793-09A1-15B6-2C8E-0E827FC37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6C4D4-A151-1B4C-0A74-FF0B7784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BA44-C838-4BD3-8BE0-FCC771A835E8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CDE99-E910-F35A-2B78-BA9F5FDD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04E33-80E3-D5D8-64DB-72C63934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FE8B-07F6-40A2-BDDC-C5EDA9DA6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87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83F6B-5647-217B-DB90-860438D1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BCE6F-4C1F-59D4-A295-1BA1F3DBC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6EC3-7EF8-AD66-7753-9AFD1086B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FBA44-C838-4BD3-8BE0-FCC771A835E8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0ABDE-8145-AA24-FD37-314283957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98C22-236B-3C76-AFC1-6D0FCC63D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0FE8B-07F6-40A2-BDDC-C5EDA9DA6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1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5247DC-28CB-C10B-B529-89E9D5F4BA82}"/>
              </a:ext>
            </a:extLst>
          </p:cNvPr>
          <p:cNvSpPr txBox="1"/>
          <p:nvPr/>
        </p:nvSpPr>
        <p:spPr>
          <a:xfrm>
            <a:off x="283028" y="315686"/>
            <a:ext cx="10112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Nigeria Food Price Predictions Feature Engineering Steps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121B2-CA22-EE30-2C86-4C56981D1C94}"/>
              </a:ext>
            </a:extLst>
          </p:cNvPr>
          <p:cNvSpPr txBox="1"/>
          <p:nvPr/>
        </p:nvSpPr>
        <p:spPr>
          <a:xfrm>
            <a:off x="533400" y="1306286"/>
            <a:ext cx="11440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After the EDA (Exploratory Data Analysis) , there were significant evidence that there were some feature which has no relation with the dependent feature , Few of them , I have dropped during the EDA itself. ( Currency columns)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During the Feature Engineering , First I have dropped [“USD PRICE “ and “Price Flag”)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AC29FE-10E8-A4B5-17E0-367424774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18" y="2677279"/>
            <a:ext cx="7718406" cy="6319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4801BE-695D-46A5-ADA2-8C4D9794D06A}"/>
              </a:ext>
            </a:extLst>
          </p:cNvPr>
          <p:cNvSpPr txBox="1"/>
          <p:nvPr/>
        </p:nvSpPr>
        <p:spPr>
          <a:xfrm>
            <a:off x="772886" y="3624943"/>
            <a:ext cx="10123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were State , Longitude and Latitude columns in the , By understanding it is clean that longitude and latitude has one to one relation with the state columns eventually I </a:t>
            </a:r>
            <a:r>
              <a:rPr lang="en-IN" dirty="0" err="1"/>
              <a:t>analyze</a:t>
            </a:r>
            <a:r>
              <a:rPr lang="en-IN" dirty="0"/>
              <a:t> these feature and I has concrete information to established the conclusion that there are one to one relation b/w State longitude and latitude hence , I have dropped the columns of longitude and latitude 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C77946-B226-8A72-4A6B-C1F8332CA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218" y="5015582"/>
            <a:ext cx="7718406" cy="65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37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E0DC9A-50CA-0DFB-2229-907E1F4E2DF0}"/>
              </a:ext>
            </a:extLst>
          </p:cNvPr>
          <p:cNvSpPr txBox="1"/>
          <p:nvPr/>
        </p:nvSpPr>
        <p:spPr>
          <a:xfrm>
            <a:off x="718457" y="130629"/>
            <a:ext cx="10809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 also develop the base model based on regression to check the accuracy of the model with data. 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04B881-0E1D-4FEE-34AB-8F9EBD74D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765527"/>
            <a:ext cx="7957457" cy="37191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C0034D-04C8-506D-D971-1CC30ED28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6" y="3312801"/>
            <a:ext cx="8033657" cy="33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5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5247DC-28CB-C10B-B529-89E9D5F4BA82}"/>
              </a:ext>
            </a:extLst>
          </p:cNvPr>
          <p:cNvSpPr txBox="1"/>
          <p:nvPr/>
        </p:nvSpPr>
        <p:spPr>
          <a:xfrm>
            <a:off x="283028" y="315686"/>
            <a:ext cx="10112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Nigeria Food Price Predictions Feature Engineering Steps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F445CE-AE63-21A8-F3FF-AF403CB6A2B2}"/>
              </a:ext>
            </a:extLst>
          </p:cNvPr>
          <p:cNvSpPr txBox="1"/>
          <p:nvPr/>
        </p:nvSpPr>
        <p:spPr>
          <a:xfrm>
            <a:off x="522514" y="1469571"/>
            <a:ext cx="10395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Then , I analyse the </a:t>
            </a:r>
            <a:r>
              <a:rPr lang="en-IN" b="1" dirty="0"/>
              <a:t>Unit columns </a:t>
            </a:r>
            <a:r>
              <a:rPr lang="en-IN" dirty="0"/>
              <a:t>of the data . I observed that all the units are in 1KG expect fuel , Bread , YAM . Whatever the unit was in “L” I have converted into  1KG by applying the Density/Liter formula with respective fuels. 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71506-A140-4976-B06D-385ECCCE8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35" y="2459638"/>
            <a:ext cx="6673173" cy="33642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C1EFDA-523E-D784-EC8C-6EED9D134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929" y="2459638"/>
            <a:ext cx="4026107" cy="260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6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92087E-7613-B3FD-371E-CDC3CA0D2800}"/>
              </a:ext>
            </a:extLst>
          </p:cNvPr>
          <p:cNvSpPr txBox="1"/>
          <p:nvPr/>
        </p:nvSpPr>
        <p:spPr>
          <a:xfrm>
            <a:off x="598714" y="457200"/>
            <a:ext cx="1127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Fuel Commodity , I have converted the Unit into 1KG by applying the density /</a:t>
            </a:r>
            <a:r>
              <a:rPr lang="en-IN" dirty="0" err="1"/>
              <a:t>liter</a:t>
            </a:r>
            <a:r>
              <a:rPr lang="en-IN" dirty="0"/>
              <a:t> formula and change the price equivalent to 1KG.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BREAD commodity Unit was in “UNIT” which I left as it is by considering the unit equivalent to 1KG , thus whatever the price Model will predict  for UNIT Bread ( 1 packet) by default.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4C7E58-4AE9-F3BC-BDB1-AAE5D80E6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87" y="1752110"/>
            <a:ext cx="4273770" cy="14161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AE8086-19A7-CC16-8B15-A427EA3D64A9}"/>
              </a:ext>
            </a:extLst>
          </p:cNvPr>
          <p:cNvSpPr txBox="1"/>
          <p:nvPr/>
        </p:nvSpPr>
        <p:spPr>
          <a:xfrm>
            <a:off x="598714" y="3429000"/>
            <a:ext cx="1127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Similarly , Unit of YAM are in 100 Tubers , I left unchanged thus whatever the price will get predicted by the model will be for 100 Tubers by default and same for EGGS which unit are in 30 pcs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 have dropped one of the entry of OIL(Palm ) with unit “L”, because Oil (Palm) has two Unit , 1KG and “L” 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E7B91F-D1A9-4723-17EB-F89E6D7B4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87" y="4574203"/>
            <a:ext cx="8247408" cy="79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6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4C122D-8421-377A-B21D-FA0A6D6E6D8C}"/>
              </a:ext>
            </a:extLst>
          </p:cNvPr>
          <p:cNvSpPr txBox="1"/>
          <p:nvPr/>
        </p:nvSpPr>
        <p:spPr>
          <a:xfrm>
            <a:off x="315686" y="1099457"/>
            <a:ext cx="1170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Next , I analyse the State, Local Government  and Market _Name columns and significantly found that there are one to one relation between Local  Government and </a:t>
            </a:r>
            <a:r>
              <a:rPr lang="en-IN" dirty="0" err="1"/>
              <a:t>Market_Name</a:t>
            </a:r>
            <a:r>
              <a:rPr lang="en-IN" dirty="0"/>
              <a:t> hence I drop the “</a:t>
            </a:r>
            <a:r>
              <a:rPr lang="en-IN" dirty="0" err="1"/>
              <a:t>Market_Name”feature</a:t>
            </a:r>
            <a:r>
              <a:rPr lang="en-IN" dirty="0"/>
              <a:t> 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F78DF4-12B7-3417-A158-7F23DD8D8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05" y="1850011"/>
            <a:ext cx="6597989" cy="41594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04FF39-4452-2216-7580-6E2234F7C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479" y="2032440"/>
            <a:ext cx="4864350" cy="7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79DD17-452F-FF87-BEB7-B3414C947264}"/>
              </a:ext>
            </a:extLst>
          </p:cNvPr>
          <p:cNvSpPr txBox="1"/>
          <p:nvPr/>
        </p:nvSpPr>
        <p:spPr>
          <a:xfrm>
            <a:off x="838200" y="478970"/>
            <a:ext cx="10776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 used the </a:t>
            </a:r>
            <a:r>
              <a:rPr lang="en-IN" dirty="0" err="1"/>
              <a:t>NGN_Price</a:t>
            </a:r>
            <a:r>
              <a:rPr lang="en-IN" dirty="0"/>
              <a:t> and Inflation feature to calculate the adjusted price and later I drop the Price, inflation and Category  from the data.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49EE2-56FF-9073-5526-2DDC1A698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39" y="1307606"/>
            <a:ext cx="10136997" cy="2306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E8EBD5-B7EB-DE02-4787-79E28ACCF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39" y="4765199"/>
            <a:ext cx="10136997" cy="12357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2A4530-B2C4-1376-5DA2-A664AE78E209}"/>
              </a:ext>
            </a:extLst>
          </p:cNvPr>
          <p:cNvSpPr txBox="1"/>
          <p:nvPr/>
        </p:nvSpPr>
        <p:spPr>
          <a:xfrm>
            <a:off x="533400" y="3888232"/>
            <a:ext cx="10776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dropping all the columns , I left with below shown columns and I used label encoded and one-hot encoder to convert the categorical data into numerical data.</a:t>
            </a:r>
          </a:p>
        </p:txBody>
      </p:sp>
    </p:spTree>
    <p:extLst>
      <p:ext uri="{BB962C8B-B14F-4D97-AF65-F5344CB8AC3E}">
        <p14:creationId xmlns:p14="http://schemas.microsoft.com/office/powerpoint/2010/main" val="296341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FE4C36-2B93-A5C5-A497-95A0C4105176}"/>
              </a:ext>
            </a:extLst>
          </p:cNvPr>
          <p:cNvSpPr txBox="1"/>
          <p:nvPr/>
        </p:nvSpPr>
        <p:spPr>
          <a:xfrm>
            <a:off x="500743" y="457200"/>
            <a:ext cx="1169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 used Label  encoder for categorical ordinal feature such as Month columns and One-hot encoding for the Other feature.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1156DF-FBB7-C25A-83D6-E243DC78E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27" y="1089375"/>
            <a:ext cx="11589346" cy="40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3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E9B130-6CCC-A476-6ACF-C54170C89DAB}"/>
              </a:ext>
            </a:extLst>
          </p:cNvPr>
          <p:cNvSpPr txBox="1"/>
          <p:nvPr/>
        </p:nvSpPr>
        <p:spPr>
          <a:xfrm>
            <a:off x="576943" y="555171"/>
            <a:ext cx="11419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One all the categorical feature are encoded , I used Information Gain to check the feature weightage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 import the </a:t>
            </a:r>
            <a:r>
              <a:rPr lang="en-IN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mutual_info_regression</a:t>
            </a:r>
            <a:r>
              <a:rPr lang="en-IN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dirty="0"/>
              <a:t>using </a:t>
            </a:r>
            <a:r>
              <a:rPr lang="en-IN" dirty="0" err="1"/>
              <a:t>sklearn</a:t>
            </a:r>
            <a:r>
              <a:rPr lang="en-IN" dirty="0"/>
              <a:t> module </a:t>
            </a:r>
            <a:endParaRPr lang="en-IN" b="1" dirty="0">
              <a:effectLst/>
              <a:latin typeface="Courier New" panose="02070309020205020404" pitchFamily="49" charset="0"/>
            </a:endParaRP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786D9A-632C-D669-9122-24A3D1BAD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93" y="1200035"/>
            <a:ext cx="8915834" cy="281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4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174951-7684-C694-57D4-4E9E2D236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42" y="1381019"/>
            <a:ext cx="4178515" cy="40959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E0DC9A-50CA-0DFB-2229-907E1F4E2DF0}"/>
              </a:ext>
            </a:extLst>
          </p:cNvPr>
          <p:cNvSpPr txBox="1"/>
          <p:nvPr/>
        </p:nvSpPr>
        <p:spPr>
          <a:xfrm>
            <a:off x="718457" y="195943"/>
            <a:ext cx="10809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information gain analysis , I have observed there are few feature there weightage are very negligible.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17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E0DC9A-50CA-0DFB-2229-907E1F4E2DF0}"/>
              </a:ext>
            </a:extLst>
          </p:cNvPr>
          <p:cNvSpPr txBox="1"/>
          <p:nvPr/>
        </p:nvSpPr>
        <p:spPr>
          <a:xfrm>
            <a:off x="718457" y="195943"/>
            <a:ext cx="1080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 also visualize the feature with its weightage to have clear understanding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B8BAE-BDFF-4996-D061-162A9F618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76" y="866309"/>
            <a:ext cx="9568695" cy="715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6B92A2-7B83-D123-A4E5-51D695542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7" y="1882951"/>
            <a:ext cx="11170224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4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530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Kumar Singh</dc:creator>
  <cp:lastModifiedBy>Prashant Kumar Singh</cp:lastModifiedBy>
  <cp:revision>4</cp:revision>
  <dcterms:created xsi:type="dcterms:W3CDTF">2023-10-30T08:35:47Z</dcterms:created>
  <dcterms:modified xsi:type="dcterms:W3CDTF">2023-10-30T11:14:35Z</dcterms:modified>
</cp:coreProperties>
</file>