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872D8-27E6-46BF-AD73-72615E238953}" v="884" dt="2023-05-18T07:00:0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heme" Target="theme/theme1.xml" Id="rId18" /><Relationship Type="http://schemas.openxmlformats.org/officeDocument/2006/relationships/slide" Target="slides/slide2.xml" Id="rId3" /><Relationship Type="http://schemas.microsoft.com/office/2015/10/relationships/revisionInfo" Target="revisionInfo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viewProps" Target="viewProps.xml" Id="rId17" /><Relationship Type="http://schemas.openxmlformats.org/officeDocument/2006/relationships/slide" Target="slides/slide1.xml" Id="rId2" /><Relationship Type="http://schemas.openxmlformats.org/officeDocument/2006/relationships/presProps" Target="presProp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ableStyles" Target="tableStyle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857B3-F961-480D-AD37-850E84D1C7F3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73E5C38-8828-44D1-A768-CEFD0D7C283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Tech. Stack</a:t>
          </a:r>
          <a:endParaRPr lang="en-US" dirty="0"/>
        </a:p>
      </dgm:t>
    </dgm:pt>
    <dgm:pt modelId="{25FD7C2B-BE47-40B4-912F-4611D8B1C2E0}" type="parTrans" cxnId="{BCB804A4-161A-4BAF-BF68-D40CE91C7223}">
      <dgm:prSet/>
      <dgm:spPr/>
      <dgm:t>
        <a:bodyPr/>
        <a:lstStyle/>
        <a:p>
          <a:endParaRPr lang="en-US"/>
        </a:p>
      </dgm:t>
    </dgm:pt>
    <dgm:pt modelId="{0A9E726F-D590-4B58-9E54-61C404BD150C}" type="sibTrans" cxnId="{BCB804A4-161A-4BAF-BF68-D40CE91C7223}">
      <dgm:prSet/>
      <dgm:spPr/>
      <dgm:t>
        <a:bodyPr/>
        <a:lstStyle/>
        <a:p>
          <a:endParaRPr lang="en-US"/>
        </a:p>
      </dgm:t>
    </dgm:pt>
    <dgm:pt modelId="{33E86405-3697-4642-8C84-A516607836D2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SpreadSheet/Excel</a:t>
          </a:r>
          <a:endParaRPr lang="en-US" dirty="0"/>
        </a:p>
      </dgm:t>
    </dgm:pt>
    <dgm:pt modelId="{584E6C58-AAFA-48E4-A316-7ADDF016489B}" type="parTrans" cxnId="{E6FA205F-2997-409B-8A77-DFC9E58C4CBA}">
      <dgm:prSet/>
      <dgm:spPr/>
      <dgm:t>
        <a:bodyPr/>
        <a:lstStyle/>
        <a:p>
          <a:endParaRPr lang="en-US"/>
        </a:p>
      </dgm:t>
    </dgm:pt>
    <dgm:pt modelId="{752C8E48-48E4-49CA-AFE4-CC9A149645A1}" type="sibTrans" cxnId="{E6FA205F-2997-409B-8A77-DFC9E58C4CBA}">
      <dgm:prSet/>
      <dgm:spPr/>
      <dgm:t>
        <a:bodyPr/>
        <a:lstStyle/>
        <a:p>
          <a:endParaRPr lang="en-US"/>
        </a:p>
      </dgm:t>
    </dgm:pt>
    <dgm:pt modelId="{8DD9557E-D255-44C3-852F-C295A5EFCAA0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MySQL</a:t>
          </a:r>
          <a:endParaRPr lang="en-US" dirty="0"/>
        </a:p>
      </dgm:t>
    </dgm:pt>
    <dgm:pt modelId="{B378E308-BBC8-42BE-A5CA-1B44CE02DBB5}" type="parTrans" cxnId="{EC1279B3-8128-4C85-B0ED-4ED063A05670}">
      <dgm:prSet/>
      <dgm:spPr/>
      <dgm:t>
        <a:bodyPr/>
        <a:lstStyle/>
        <a:p>
          <a:endParaRPr lang="en-US"/>
        </a:p>
      </dgm:t>
    </dgm:pt>
    <dgm:pt modelId="{FAFB8608-F7EB-433B-A063-5D7089489323}" type="sibTrans" cxnId="{EC1279B3-8128-4C85-B0ED-4ED063A05670}">
      <dgm:prSet/>
      <dgm:spPr/>
      <dgm:t>
        <a:bodyPr/>
        <a:lstStyle/>
        <a:p>
          <a:endParaRPr lang="en-US"/>
        </a:p>
      </dgm:t>
    </dgm:pt>
    <dgm:pt modelId="{90225AD0-EBFB-4E39-9409-2512272C4511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PowerBI</a:t>
          </a:r>
          <a:endParaRPr lang="en-US" dirty="0" err="1"/>
        </a:p>
      </dgm:t>
    </dgm:pt>
    <dgm:pt modelId="{73C40396-ECA4-47F5-8277-484C8F1C6225}" type="parTrans" cxnId="{F158FD1B-75E9-4E72-BCFF-C5E224748986}">
      <dgm:prSet/>
      <dgm:spPr/>
      <dgm:t>
        <a:bodyPr/>
        <a:lstStyle/>
        <a:p>
          <a:endParaRPr lang="en-US"/>
        </a:p>
      </dgm:t>
    </dgm:pt>
    <dgm:pt modelId="{7A864AAB-302C-417A-A9A5-4F0A85A3FA90}" type="sibTrans" cxnId="{F158FD1B-75E9-4E72-BCFF-C5E224748986}">
      <dgm:prSet/>
      <dgm:spPr/>
      <dgm:t>
        <a:bodyPr/>
        <a:lstStyle/>
        <a:p>
          <a:endParaRPr lang="en-US"/>
        </a:p>
      </dgm:t>
    </dgm:pt>
    <dgm:pt modelId="{9B1D26CE-6013-4D7A-8224-B7DE91DE9124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Python(Twilio)</a:t>
          </a:r>
        </a:p>
      </dgm:t>
    </dgm:pt>
    <dgm:pt modelId="{7271825C-5386-45AA-BAD8-916B4894DC33}" type="parTrans" cxnId="{7083FFD7-93B4-468E-942E-72532F9A0BA0}">
      <dgm:prSet/>
      <dgm:spPr/>
    </dgm:pt>
    <dgm:pt modelId="{22F794DD-7DB3-4C82-9AAE-A46C0C9984F8}" type="sibTrans" cxnId="{7083FFD7-93B4-468E-942E-72532F9A0BA0}">
      <dgm:prSet/>
      <dgm:spPr/>
    </dgm:pt>
    <dgm:pt modelId="{7642DADC-FE80-4A8C-A19D-71BCD67CB342}" type="pres">
      <dgm:prSet presAssocID="{E32857B3-F961-480D-AD37-850E84D1C7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C05DA8-1EC5-494C-A1DD-42B1B01E0206}" type="pres">
      <dgm:prSet presAssocID="{173E5C38-8828-44D1-A768-CEFD0D7C2838}" presName="hierRoot1" presStyleCnt="0"/>
      <dgm:spPr/>
    </dgm:pt>
    <dgm:pt modelId="{23A3BC10-A84F-4313-8BFF-7DD0F037C4DF}" type="pres">
      <dgm:prSet presAssocID="{173E5C38-8828-44D1-A768-CEFD0D7C2838}" presName="composite" presStyleCnt="0"/>
      <dgm:spPr/>
    </dgm:pt>
    <dgm:pt modelId="{6C542B0A-DD1B-4A99-90B6-643AE91DA138}" type="pres">
      <dgm:prSet presAssocID="{173E5C38-8828-44D1-A768-CEFD0D7C2838}" presName="background" presStyleLbl="node0" presStyleIdx="0" presStyleCnt="1"/>
      <dgm:spPr/>
    </dgm:pt>
    <dgm:pt modelId="{8F4D5999-BFE8-4976-BBF5-EBCB7BB39725}" type="pres">
      <dgm:prSet presAssocID="{173E5C38-8828-44D1-A768-CEFD0D7C2838}" presName="text" presStyleLbl="fgAcc0" presStyleIdx="0" presStyleCnt="1">
        <dgm:presLayoutVars>
          <dgm:chPref val="3"/>
        </dgm:presLayoutVars>
      </dgm:prSet>
      <dgm:spPr/>
    </dgm:pt>
    <dgm:pt modelId="{57FA6C35-DF91-4B14-85B2-12221D2953C4}" type="pres">
      <dgm:prSet presAssocID="{173E5C38-8828-44D1-A768-CEFD0D7C2838}" presName="hierChild2" presStyleCnt="0"/>
      <dgm:spPr/>
    </dgm:pt>
    <dgm:pt modelId="{07FB90BF-CD75-4BB2-A2E5-58E24D027AFC}" type="pres">
      <dgm:prSet presAssocID="{584E6C58-AAFA-48E4-A316-7ADDF016489B}" presName="Name10" presStyleLbl="parChTrans1D2" presStyleIdx="0" presStyleCnt="4"/>
      <dgm:spPr/>
    </dgm:pt>
    <dgm:pt modelId="{27B5B59B-D704-486A-89C7-EEF45B6DE4FB}" type="pres">
      <dgm:prSet presAssocID="{33E86405-3697-4642-8C84-A516607836D2}" presName="hierRoot2" presStyleCnt="0"/>
      <dgm:spPr/>
    </dgm:pt>
    <dgm:pt modelId="{280EF038-02DC-4FE9-9279-CDDCB1C3975F}" type="pres">
      <dgm:prSet presAssocID="{33E86405-3697-4642-8C84-A516607836D2}" presName="composite2" presStyleCnt="0"/>
      <dgm:spPr/>
    </dgm:pt>
    <dgm:pt modelId="{45FBD841-9E6A-4E93-9DC5-5E1648DD8DCB}" type="pres">
      <dgm:prSet presAssocID="{33E86405-3697-4642-8C84-A516607836D2}" presName="background2" presStyleLbl="node2" presStyleIdx="0" presStyleCnt="4"/>
      <dgm:spPr/>
    </dgm:pt>
    <dgm:pt modelId="{2F4DE646-38BD-4929-AA5B-D1CD8BC9CC9F}" type="pres">
      <dgm:prSet presAssocID="{33E86405-3697-4642-8C84-A516607836D2}" presName="text2" presStyleLbl="fgAcc2" presStyleIdx="0" presStyleCnt="4">
        <dgm:presLayoutVars>
          <dgm:chPref val="3"/>
        </dgm:presLayoutVars>
      </dgm:prSet>
      <dgm:spPr/>
    </dgm:pt>
    <dgm:pt modelId="{E79D7FA0-DA06-417B-8E91-E80596E81D88}" type="pres">
      <dgm:prSet presAssocID="{33E86405-3697-4642-8C84-A516607836D2}" presName="hierChild3" presStyleCnt="0"/>
      <dgm:spPr/>
    </dgm:pt>
    <dgm:pt modelId="{E18B98AC-C3A4-49D0-8045-FA1AA897AD41}" type="pres">
      <dgm:prSet presAssocID="{B378E308-BBC8-42BE-A5CA-1B44CE02DBB5}" presName="Name10" presStyleLbl="parChTrans1D2" presStyleIdx="1" presStyleCnt="4"/>
      <dgm:spPr/>
    </dgm:pt>
    <dgm:pt modelId="{271BC844-C752-4994-AA09-B8D9B0BD9CC8}" type="pres">
      <dgm:prSet presAssocID="{8DD9557E-D255-44C3-852F-C295A5EFCAA0}" presName="hierRoot2" presStyleCnt="0"/>
      <dgm:spPr/>
    </dgm:pt>
    <dgm:pt modelId="{9AA0AC1F-B730-4E9B-A929-4553E36BA36B}" type="pres">
      <dgm:prSet presAssocID="{8DD9557E-D255-44C3-852F-C295A5EFCAA0}" presName="composite2" presStyleCnt="0"/>
      <dgm:spPr/>
    </dgm:pt>
    <dgm:pt modelId="{DDC29090-F51B-40A8-8B6D-AF393D4EAB3F}" type="pres">
      <dgm:prSet presAssocID="{8DD9557E-D255-44C3-852F-C295A5EFCAA0}" presName="background2" presStyleLbl="node2" presStyleIdx="1" presStyleCnt="4"/>
      <dgm:spPr/>
    </dgm:pt>
    <dgm:pt modelId="{E12ABA0C-2B0D-4151-93AD-93DF6AFB1055}" type="pres">
      <dgm:prSet presAssocID="{8DD9557E-D255-44C3-852F-C295A5EFCAA0}" presName="text2" presStyleLbl="fgAcc2" presStyleIdx="1" presStyleCnt="4">
        <dgm:presLayoutVars>
          <dgm:chPref val="3"/>
        </dgm:presLayoutVars>
      </dgm:prSet>
      <dgm:spPr/>
    </dgm:pt>
    <dgm:pt modelId="{D298EDCF-130C-4879-A889-6DDD687D0F6F}" type="pres">
      <dgm:prSet presAssocID="{8DD9557E-D255-44C3-852F-C295A5EFCAA0}" presName="hierChild3" presStyleCnt="0"/>
      <dgm:spPr/>
    </dgm:pt>
    <dgm:pt modelId="{9D03F529-3C8A-4175-A4F7-E77FB1879527}" type="pres">
      <dgm:prSet presAssocID="{73C40396-ECA4-47F5-8277-484C8F1C6225}" presName="Name10" presStyleLbl="parChTrans1D2" presStyleIdx="2" presStyleCnt="4"/>
      <dgm:spPr/>
    </dgm:pt>
    <dgm:pt modelId="{A5554BCC-1583-4F79-80FF-228BE48E7AA6}" type="pres">
      <dgm:prSet presAssocID="{90225AD0-EBFB-4E39-9409-2512272C4511}" presName="hierRoot2" presStyleCnt="0"/>
      <dgm:spPr/>
    </dgm:pt>
    <dgm:pt modelId="{C41EDF4D-1B31-4C24-AD19-A0FC483870C2}" type="pres">
      <dgm:prSet presAssocID="{90225AD0-EBFB-4E39-9409-2512272C4511}" presName="composite2" presStyleCnt="0"/>
      <dgm:spPr/>
    </dgm:pt>
    <dgm:pt modelId="{91E74CD5-B554-4B6A-8AC2-88E6A2176B20}" type="pres">
      <dgm:prSet presAssocID="{90225AD0-EBFB-4E39-9409-2512272C4511}" presName="background2" presStyleLbl="node2" presStyleIdx="2" presStyleCnt="4"/>
      <dgm:spPr/>
    </dgm:pt>
    <dgm:pt modelId="{96196372-1DF3-453B-84FA-F52CE1AD15CF}" type="pres">
      <dgm:prSet presAssocID="{90225AD0-EBFB-4E39-9409-2512272C4511}" presName="text2" presStyleLbl="fgAcc2" presStyleIdx="2" presStyleCnt="4">
        <dgm:presLayoutVars>
          <dgm:chPref val="3"/>
        </dgm:presLayoutVars>
      </dgm:prSet>
      <dgm:spPr/>
    </dgm:pt>
    <dgm:pt modelId="{7676303D-303D-4D53-A060-78E562603444}" type="pres">
      <dgm:prSet presAssocID="{90225AD0-EBFB-4E39-9409-2512272C4511}" presName="hierChild3" presStyleCnt="0"/>
      <dgm:spPr/>
    </dgm:pt>
    <dgm:pt modelId="{6784E410-0BBE-4011-AA0A-57B21C517E4C}" type="pres">
      <dgm:prSet presAssocID="{7271825C-5386-45AA-BAD8-916B4894DC33}" presName="Name10" presStyleLbl="parChTrans1D2" presStyleIdx="3" presStyleCnt="4"/>
      <dgm:spPr/>
    </dgm:pt>
    <dgm:pt modelId="{CBB19AA7-1609-4130-B6DB-BC06EEF3482B}" type="pres">
      <dgm:prSet presAssocID="{9B1D26CE-6013-4D7A-8224-B7DE91DE9124}" presName="hierRoot2" presStyleCnt="0"/>
      <dgm:spPr/>
    </dgm:pt>
    <dgm:pt modelId="{79436859-8006-4CEE-A09A-C63608EE0A36}" type="pres">
      <dgm:prSet presAssocID="{9B1D26CE-6013-4D7A-8224-B7DE91DE9124}" presName="composite2" presStyleCnt="0"/>
      <dgm:spPr/>
    </dgm:pt>
    <dgm:pt modelId="{99F95580-AA58-4DF9-9484-EC74408AD81F}" type="pres">
      <dgm:prSet presAssocID="{9B1D26CE-6013-4D7A-8224-B7DE91DE9124}" presName="background2" presStyleLbl="node2" presStyleIdx="3" presStyleCnt="4"/>
      <dgm:spPr/>
    </dgm:pt>
    <dgm:pt modelId="{3539440B-4F4A-4BFE-B21F-25208C7AE6BC}" type="pres">
      <dgm:prSet presAssocID="{9B1D26CE-6013-4D7A-8224-B7DE91DE9124}" presName="text2" presStyleLbl="fgAcc2" presStyleIdx="3" presStyleCnt="4">
        <dgm:presLayoutVars>
          <dgm:chPref val="3"/>
        </dgm:presLayoutVars>
      </dgm:prSet>
      <dgm:spPr/>
    </dgm:pt>
    <dgm:pt modelId="{7F689B55-52BA-404D-942A-80B448E42A1A}" type="pres">
      <dgm:prSet presAssocID="{9B1D26CE-6013-4D7A-8224-B7DE91DE9124}" presName="hierChild3" presStyleCnt="0"/>
      <dgm:spPr/>
    </dgm:pt>
  </dgm:ptLst>
  <dgm:cxnLst>
    <dgm:cxn modelId="{D0DF4A16-91D7-4E93-BAFC-5DB9632DEA3C}" type="presOf" srcId="{33E86405-3697-4642-8C84-A516607836D2}" destId="{2F4DE646-38BD-4929-AA5B-D1CD8BC9CC9F}" srcOrd="0" destOrd="0" presId="urn:microsoft.com/office/officeart/2005/8/layout/hierarchy1"/>
    <dgm:cxn modelId="{F158FD1B-75E9-4E72-BCFF-C5E224748986}" srcId="{173E5C38-8828-44D1-A768-CEFD0D7C2838}" destId="{90225AD0-EBFB-4E39-9409-2512272C4511}" srcOrd="2" destOrd="0" parTransId="{73C40396-ECA4-47F5-8277-484C8F1C6225}" sibTransId="{7A864AAB-302C-417A-A9A5-4F0A85A3FA90}"/>
    <dgm:cxn modelId="{13D5E41D-6EE8-47D9-954C-0787C7E854EB}" type="presOf" srcId="{584E6C58-AAFA-48E4-A316-7ADDF016489B}" destId="{07FB90BF-CD75-4BB2-A2E5-58E24D027AFC}" srcOrd="0" destOrd="0" presId="urn:microsoft.com/office/officeart/2005/8/layout/hierarchy1"/>
    <dgm:cxn modelId="{FA7EFB37-8013-487A-BFF2-B606426BBC07}" type="presOf" srcId="{8DD9557E-D255-44C3-852F-C295A5EFCAA0}" destId="{E12ABA0C-2B0D-4151-93AD-93DF6AFB1055}" srcOrd="0" destOrd="0" presId="urn:microsoft.com/office/officeart/2005/8/layout/hierarchy1"/>
    <dgm:cxn modelId="{E6FA205F-2997-409B-8A77-DFC9E58C4CBA}" srcId="{173E5C38-8828-44D1-A768-CEFD0D7C2838}" destId="{33E86405-3697-4642-8C84-A516607836D2}" srcOrd="0" destOrd="0" parTransId="{584E6C58-AAFA-48E4-A316-7ADDF016489B}" sibTransId="{752C8E48-48E4-49CA-AFE4-CC9A149645A1}"/>
    <dgm:cxn modelId="{AB2E146D-C1D2-4939-BBB1-0CA78D428A3F}" type="presOf" srcId="{173E5C38-8828-44D1-A768-CEFD0D7C2838}" destId="{8F4D5999-BFE8-4976-BBF5-EBCB7BB39725}" srcOrd="0" destOrd="0" presId="urn:microsoft.com/office/officeart/2005/8/layout/hierarchy1"/>
    <dgm:cxn modelId="{2DD7BC82-C82E-4D18-A2B9-3F79057CB48E}" type="presOf" srcId="{9B1D26CE-6013-4D7A-8224-B7DE91DE9124}" destId="{3539440B-4F4A-4BFE-B21F-25208C7AE6BC}" srcOrd="0" destOrd="0" presId="urn:microsoft.com/office/officeart/2005/8/layout/hierarchy1"/>
    <dgm:cxn modelId="{10CB039A-823F-41CF-B742-4CAF9804D486}" type="presOf" srcId="{7271825C-5386-45AA-BAD8-916B4894DC33}" destId="{6784E410-0BBE-4011-AA0A-57B21C517E4C}" srcOrd="0" destOrd="0" presId="urn:microsoft.com/office/officeart/2005/8/layout/hierarchy1"/>
    <dgm:cxn modelId="{BCB804A4-161A-4BAF-BF68-D40CE91C7223}" srcId="{E32857B3-F961-480D-AD37-850E84D1C7F3}" destId="{173E5C38-8828-44D1-A768-CEFD0D7C2838}" srcOrd="0" destOrd="0" parTransId="{25FD7C2B-BE47-40B4-912F-4611D8B1C2E0}" sibTransId="{0A9E726F-D590-4B58-9E54-61C404BD150C}"/>
    <dgm:cxn modelId="{3C158BA9-F080-406F-8128-A143AB5F4993}" type="presOf" srcId="{90225AD0-EBFB-4E39-9409-2512272C4511}" destId="{96196372-1DF3-453B-84FA-F52CE1AD15CF}" srcOrd="0" destOrd="0" presId="urn:microsoft.com/office/officeart/2005/8/layout/hierarchy1"/>
    <dgm:cxn modelId="{55D284AE-B72F-439A-BDB9-0FD1AA0597D4}" type="presOf" srcId="{73C40396-ECA4-47F5-8277-484C8F1C6225}" destId="{9D03F529-3C8A-4175-A4F7-E77FB1879527}" srcOrd="0" destOrd="0" presId="urn:microsoft.com/office/officeart/2005/8/layout/hierarchy1"/>
    <dgm:cxn modelId="{EC1279B3-8128-4C85-B0ED-4ED063A05670}" srcId="{173E5C38-8828-44D1-A768-CEFD0D7C2838}" destId="{8DD9557E-D255-44C3-852F-C295A5EFCAA0}" srcOrd="1" destOrd="0" parTransId="{B378E308-BBC8-42BE-A5CA-1B44CE02DBB5}" sibTransId="{FAFB8608-F7EB-433B-A063-5D7089489323}"/>
    <dgm:cxn modelId="{F2B6B4D7-0AEB-44C1-9A8C-313C2474FC17}" type="presOf" srcId="{B378E308-BBC8-42BE-A5CA-1B44CE02DBB5}" destId="{E18B98AC-C3A4-49D0-8045-FA1AA897AD41}" srcOrd="0" destOrd="0" presId="urn:microsoft.com/office/officeart/2005/8/layout/hierarchy1"/>
    <dgm:cxn modelId="{7083FFD7-93B4-468E-942E-72532F9A0BA0}" srcId="{173E5C38-8828-44D1-A768-CEFD0D7C2838}" destId="{9B1D26CE-6013-4D7A-8224-B7DE91DE9124}" srcOrd="3" destOrd="0" parTransId="{7271825C-5386-45AA-BAD8-916B4894DC33}" sibTransId="{22F794DD-7DB3-4C82-9AAE-A46C0C9984F8}"/>
    <dgm:cxn modelId="{926D78E9-72FA-42B7-A6E9-EDFF2EF3338B}" type="presOf" srcId="{E32857B3-F961-480D-AD37-850E84D1C7F3}" destId="{7642DADC-FE80-4A8C-A19D-71BCD67CB342}" srcOrd="0" destOrd="0" presId="urn:microsoft.com/office/officeart/2005/8/layout/hierarchy1"/>
    <dgm:cxn modelId="{6345A998-A98D-4FC2-B4DB-74EFFAEBC6DF}" type="presParOf" srcId="{7642DADC-FE80-4A8C-A19D-71BCD67CB342}" destId="{90C05DA8-1EC5-494C-A1DD-42B1B01E0206}" srcOrd="0" destOrd="0" presId="urn:microsoft.com/office/officeart/2005/8/layout/hierarchy1"/>
    <dgm:cxn modelId="{1F4D53EF-5200-4DBF-81DA-8C2FA244A954}" type="presParOf" srcId="{90C05DA8-1EC5-494C-A1DD-42B1B01E0206}" destId="{23A3BC10-A84F-4313-8BFF-7DD0F037C4DF}" srcOrd="0" destOrd="0" presId="urn:microsoft.com/office/officeart/2005/8/layout/hierarchy1"/>
    <dgm:cxn modelId="{C01EB819-FBB4-4458-8D8F-2381E47A4E58}" type="presParOf" srcId="{23A3BC10-A84F-4313-8BFF-7DD0F037C4DF}" destId="{6C542B0A-DD1B-4A99-90B6-643AE91DA138}" srcOrd="0" destOrd="0" presId="urn:microsoft.com/office/officeart/2005/8/layout/hierarchy1"/>
    <dgm:cxn modelId="{E8E8D6F0-DEF7-4E3C-AAEF-44C9F00C9DBA}" type="presParOf" srcId="{23A3BC10-A84F-4313-8BFF-7DD0F037C4DF}" destId="{8F4D5999-BFE8-4976-BBF5-EBCB7BB39725}" srcOrd="1" destOrd="0" presId="urn:microsoft.com/office/officeart/2005/8/layout/hierarchy1"/>
    <dgm:cxn modelId="{D4A9B9C7-753A-4B5A-95CD-76C8156ADCE7}" type="presParOf" srcId="{90C05DA8-1EC5-494C-A1DD-42B1B01E0206}" destId="{57FA6C35-DF91-4B14-85B2-12221D2953C4}" srcOrd="1" destOrd="0" presId="urn:microsoft.com/office/officeart/2005/8/layout/hierarchy1"/>
    <dgm:cxn modelId="{A36DBB10-8771-4089-B644-C7971CE03624}" type="presParOf" srcId="{57FA6C35-DF91-4B14-85B2-12221D2953C4}" destId="{07FB90BF-CD75-4BB2-A2E5-58E24D027AFC}" srcOrd="0" destOrd="0" presId="urn:microsoft.com/office/officeart/2005/8/layout/hierarchy1"/>
    <dgm:cxn modelId="{3ECA5461-F0F0-472D-BEAC-FE0E4053DC5C}" type="presParOf" srcId="{57FA6C35-DF91-4B14-85B2-12221D2953C4}" destId="{27B5B59B-D704-486A-89C7-EEF45B6DE4FB}" srcOrd="1" destOrd="0" presId="urn:microsoft.com/office/officeart/2005/8/layout/hierarchy1"/>
    <dgm:cxn modelId="{35A88386-C328-4361-9103-E9B19AC722B2}" type="presParOf" srcId="{27B5B59B-D704-486A-89C7-EEF45B6DE4FB}" destId="{280EF038-02DC-4FE9-9279-CDDCB1C3975F}" srcOrd="0" destOrd="0" presId="urn:microsoft.com/office/officeart/2005/8/layout/hierarchy1"/>
    <dgm:cxn modelId="{26F0F6BD-376F-4F09-922E-7E78862AE042}" type="presParOf" srcId="{280EF038-02DC-4FE9-9279-CDDCB1C3975F}" destId="{45FBD841-9E6A-4E93-9DC5-5E1648DD8DCB}" srcOrd="0" destOrd="0" presId="urn:microsoft.com/office/officeart/2005/8/layout/hierarchy1"/>
    <dgm:cxn modelId="{9516F999-4A12-4405-BAAC-05212B4FB239}" type="presParOf" srcId="{280EF038-02DC-4FE9-9279-CDDCB1C3975F}" destId="{2F4DE646-38BD-4929-AA5B-D1CD8BC9CC9F}" srcOrd="1" destOrd="0" presId="urn:microsoft.com/office/officeart/2005/8/layout/hierarchy1"/>
    <dgm:cxn modelId="{E1B17B5B-C7BD-4103-9FE9-5A619B26602A}" type="presParOf" srcId="{27B5B59B-D704-486A-89C7-EEF45B6DE4FB}" destId="{E79D7FA0-DA06-417B-8E91-E80596E81D88}" srcOrd="1" destOrd="0" presId="urn:microsoft.com/office/officeart/2005/8/layout/hierarchy1"/>
    <dgm:cxn modelId="{CFD5D7ED-BCC3-4F5F-8A18-20942CFAFD48}" type="presParOf" srcId="{57FA6C35-DF91-4B14-85B2-12221D2953C4}" destId="{E18B98AC-C3A4-49D0-8045-FA1AA897AD41}" srcOrd="2" destOrd="0" presId="urn:microsoft.com/office/officeart/2005/8/layout/hierarchy1"/>
    <dgm:cxn modelId="{8EE7332A-2507-4000-A8F9-912E7850E1E0}" type="presParOf" srcId="{57FA6C35-DF91-4B14-85B2-12221D2953C4}" destId="{271BC844-C752-4994-AA09-B8D9B0BD9CC8}" srcOrd="3" destOrd="0" presId="urn:microsoft.com/office/officeart/2005/8/layout/hierarchy1"/>
    <dgm:cxn modelId="{8AFB7A53-52B0-4C33-A451-A2B80DD70F05}" type="presParOf" srcId="{271BC844-C752-4994-AA09-B8D9B0BD9CC8}" destId="{9AA0AC1F-B730-4E9B-A929-4553E36BA36B}" srcOrd="0" destOrd="0" presId="urn:microsoft.com/office/officeart/2005/8/layout/hierarchy1"/>
    <dgm:cxn modelId="{AF52A466-8983-4F25-BCD4-DB66934101FB}" type="presParOf" srcId="{9AA0AC1F-B730-4E9B-A929-4553E36BA36B}" destId="{DDC29090-F51B-40A8-8B6D-AF393D4EAB3F}" srcOrd="0" destOrd="0" presId="urn:microsoft.com/office/officeart/2005/8/layout/hierarchy1"/>
    <dgm:cxn modelId="{93B3D687-6228-4FB1-B260-528EAA20C748}" type="presParOf" srcId="{9AA0AC1F-B730-4E9B-A929-4553E36BA36B}" destId="{E12ABA0C-2B0D-4151-93AD-93DF6AFB1055}" srcOrd="1" destOrd="0" presId="urn:microsoft.com/office/officeart/2005/8/layout/hierarchy1"/>
    <dgm:cxn modelId="{8EDEE30D-5F25-4AEF-9A55-A5C16FBCF3BB}" type="presParOf" srcId="{271BC844-C752-4994-AA09-B8D9B0BD9CC8}" destId="{D298EDCF-130C-4879-A889-6DDD687D0F6F}" srcOrd="1" destOrd="0" presId="urn:microsoft.com/office/officeart/2005/8/layout/hierarchy1"/>
    <dgm:cxn modelId="{B25D3936-C52A-4766-B50B-E5C003E2AA54}" type="presParOf" srcId="{57FA6C35-DF91-4B14-85B2-12221D2953C4}" destId="{9D03F529-3C8A-4175-A4F7-E77FB1879527}" srcOrd="4" destOrd="0" presId="urn:microsoft.com/office/officeart/2005/8/layout/hierarchy1"/>
    <dgm:cxn modelId="{2BB67DA0-DB97-42EA-87FB-59D495B24723}" type="presParOf" srcId="{57FA6C35-DF91-4B14-85B2-12221D2953C4}" destId="{A5554BCC-1583-4F79-80FF-228BE48E7AA6}" srcOrd="5" destOrd="0" presId="urn:microsoft.com/office/officeart/2005/8/layout/hierarchy1"/>
    <dgm:cxn modelId="{6B30AEC0-9497-4AA5-9396-0DE2297D6678}" type="presParOf" srcId="{A5554BCC-1583-4F79-80FF-228BE48E7AA6}" destId="{C41EDF4D-1B31-4C24-AD19-A0FC483870C2}" srcOrd="0" destOrd="0" presId="urn:microsoft.com/office/officeart/2005/8/layout/hierarchy1"/>
    <dgm:cxn modelId="{FF5D16A7-FC72-41DE-92B5-980CF97A8873}" type="presParOf" srcId="{C41EDF4D-1B31-4C24-AD19-A0FC483870C2}" destId="{91E74CD5-B554-4B6A-8AC2-88E6A2176B20}" srcOrd="0" destOrd="0" presId="urn:microsoft.com/office/officeart/2005/8/layout/hierarchy1"/>
    <dgm:cxn modelId="{7D9802AE-5D92-4797-95B2-9DA3BF613F1E}" type="presParOf" srcId="{C41EDF4D-1B31-4C24-AD19-A0FC483870C2}" destId="{96196372-1DF3-453B-84FA-F52CE1AD15CF}" srcOrd="1" destOrd="0" presId="urn:microsoft.com/office/officeart/2005/8/layout/hierarchy1"/>
    <dgm:cxn modelId="{3AAA58FC-F310-4702-84DB-E168F4E02FAB}" type="presParOf" srcId="{A5554BCC-1583-4F79-80FF-228BE48E7AA6}" destId="{7676303D-303D-4D53-A060-78E562603444}" srcOrd="1" destOrd="0" presId="urn:microsoft.com/office/officeart/2005/8/layout/hierarchy1"/>
    <dgm:cxn modelId="{70860773-BC77-4828-8311-72F27780AF7A}" type="presParOf" srcId="{57FA6C35-DF91-4B14-85B2-12221D2953C4}" destId="{6784E410-0BBE-4011-AA0A-57B21C517E4C}" srcOrd="6" destOrd="0" presId="urn:microsoft.com/office/officeart/2005/8/layout/hierarchy1"/>
    <dgm:cxn modelId="{7F12A476-0E0F-4791-8AF4-139D8EBDF2CC}" type="presParOf" srcId="{57FA6C35-DF91-4B14-85B2-12221D2953C4}" destId="{CBB19AA7-1609-4130-B6DB-BC06EEF3482B}" srcOrd="7" destOrd="0" presId="urn:microsoft.com/office/officeart/2005/8/layout/hierarchy1"/>
    <dgm:cxn modelId="{C58D48F8-4D0B-41BE-8194-DB73204A3AC6}" type="presParOf" srcId="{CBB19AA7-1609-4130-B6DB-BC06EEF3482B}" destId="{79436859-8006-4CEE-A09A-C63608EE0A36}" srcOrd="0" destOrd="0" presId="urn:microsoft.com/office/officeart/2005/8/layout/hierarchy1"/>
    <dgm:cxn modelId="{65AD9E90-71D1-411F-A6A9-9944B077F8C9}" type="presParOf" srcId="{79436859-8006-4CEE-A09A-C63608EE0A36}" destId="{99F95580-AA58-4DF9-9484-EC74408AD81F}" srcOrd="0" destOrd="0" presId="urn:microsoft.com/office/officeart/2005/8/layout/hierarchy1"/>
    <dgm:cxn modelId="{04AB900B-874B-44C1-BF5E-7322F01FCF2E}" type="presParOf" srcId="{79436859-8006-4CEE-A09A-C63608EE0A36}" destId="{3539440B-4F4A-4BFE-B21F-25208C7AE6BC}" srcOrd="1" destOrd="0" presId="urn:microsoft.com/office/officeart/2005/8/layout/hierarchy1"/>
    <dgm:cxn modelId="{82EFDC22-3559-4F3D-897A-2BA80E251421}" type="presParOf" srcId="{CBB19AA7-1609-4130-B6DB-BC06EEF3482B}" destId="{7F689B55-52BA-404D-942A-80B448E42A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4E410-0BBE-4011-AA0A-57B21C517E4C}">
      <dsp:nvSpPr>
        <dsp:cNvPr id="0" name=""/>
        <dsp:cNvSpPr/>
      </dsp:nvSpPr>
      <dsp:spPr>
        <a:xfrm>
          <a:off x="4866507" y="2871299"/>
          <a:ext cx="3821390" cy="606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115"/>
              </a:lnTo>
              <a:lnTo>
                <a:pt x="3821390" y="413115"/>
              </a:lnTo>
              <a:lnTo>
                <a:pt x="3821390" y="606211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3F529-3C8A-4175-A4F7-E77FB1879527}">
      <dsp:nvSpPr>
        <dsp:cNvPr id="0" name=""/>
        <dsp:cNvSpPr/>
      </dsp:nvSpPr>
      <dsp:spPr>
        <a:xfrm>
          <a:off x="4866507" y="2871299"/>
          <a:ext cx="1273796" cy="606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115"/>
              </a:lnTo>
              <a:lnTo>
                <a:pt x="1273796" y="413115"/>
              </a:lnTo>
              <a:lnTo>
                <a:pt x="1273796" y="606211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B98AC-C3A4-49D0-8045-FA1AA897AD41}">
      <dsp:nvSpPr>
        <dsp:cNvPr id="0" name=""/>
        <dsp:cNvSpPr/>
      </dsp:nvSpPr>
      <dsp:spPr>
        <a:xfrm>
          <a:off x="3592710" y="2871299"/>
          <a:ext cx="1273796" cy="606211"/>
        </a:xfrm>
        <a:custGeom>
          <a:avLst/>
          <a:gdLst/>
          <a:ahLst/>
          <a:cxnLst/>
          <a:rect l="0" t="0" r="0" b="0"/>
          <a:pathLst>
            <a:path>
              <a:moveTo>
                <a:pt x="1273796" y="0"/>
              </a:moveTo>
              <a:lnTo>
                <a:pt x="1273796" y="413115"/>
              </a:lnTo>
              <a:lnTo>
                <a:pt x="0" y="413115"/>
              </a:lnTo>
              <a:lnTo>
                <a:pt x="0" y="606211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B90BF-CD75-4BB2-A2E5-58E24D027AFC}">
      <dsp:nvSpPr>
        <dsp:cNvPr id="0" name=""/>
        <dsp:cNvSpPr/>
      </dsp:nvSpPr>
      <dsp:spPr>
        <a:xfrm>
          <a:off x="1045116" y="2871299"/>
          <a:ext cx="3821390" cy="606211"/>
        </a:xfrm>
        <a:custGeom>
          <a:avLst/>
          <a:gdLst/>
          <a:ahLst/>
          <a:cxnLst/>
          <a:rect l="0" t="0" r="0" b="0"/>
          <a:pathLst>
            <a:path>
              <a:moveTo>
                <a:pt x="3821390" y="0"/>
              </a:moveTo>
              <a:lnTo>
                <a:pt x="3821390" y="413115"/>
              </a:lnTo>
              <a:lnTo>
                <a:pt x="0" y="413115"/>
              </a:lnTo>
              <a:lnTo>
                <a:pt x="0" y="606211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2B0A-DD1B-4A99-90B6-643AE91DA138}">
      <dsp:nvSpPr>
        <dsp:cNvPr id="0" name=""/>
        <dsp:cNvSpPr/>
      </dsp:nvSpPr>
      <dsp:spPr>
        <a:xfrm>
          <a:off x="3824309" y="1547708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D5999-BFE8-4976-BBF5-EBCB7BB39725}">
      <dsp:nvSpPr>
        <dsp:cNvPr id="0" name=""/>
        <dsp:cNvSpPr/>
      </dsp:nvSpPr>
      <dsp:spPr>
        <a:xfrm>
          <a:off x="4055909" y="1767728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Tech. Stack</a:t>
          </a:r>
          <a:endParaRPr lang="en-US" sz="1900" kern="1200" dirty="0"/>
        </a:p>
      </dsp:txBody>
      <dsp:txXfrm>
        <a:off x="4094676" y="1806495"/>
        <a:ext cx="2006860" cy="1246056"/>
      </dsp:txXfrm>
    </dsp:sp>
    <dsp:sp modelId="{45FBD841-9E6A-4E93-9DC5-5E1648DD8DCB}">
      <dsp:nvSpPr>
        <dsp:cNvPr id="0" name=""/>
        <dsp:cNvSpPr/>
      </dsp:nvSpPr>
      <dsp:spPr>
        <a:xfrm>
          <a:off x="2919" y="3477511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E646-38BD-4929-AA5B-D1CD8BC9CC9F}">
      <dsp:nvSpPr>
        <dsp:cNvPr id="0" name=""/>
        <dsp:cNvSpPr/>
      </dsp:nvSpPr>
      <dsp:spPr>
        <a:xfrm>
          <a:off x="234518" y="3697530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SpreadSheet/Excel</a:t>
          </a:r>
          <a:endParaRPr lang="en-US" sz="1900" kern="1200" dirty="0"/>
        </a:p>
      </dsp:txBody>
      <dsp:txXfrm>
        <a:off x="273285" y="3736297"/>
        <a:ext cx="2006860" cy="1246056"/>
      </dsp:txXfrm>
    </dsp:sp>
    <dsp:sp modelId="{DDC29090-F51B-40A8-8B6D-AF393D4EAB3F}">
      <dsp:nvSpPr>
        <dsp:cNvPr id="0" name=""/>
        <dsp:cNvSpPr/>
      </dsp:nvSpPr>
      <dsp:spPr>
        <a:xfrm>
          <a:off x="2550513" y="3477511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ABA0C-2B0D-4151-93AD-93DF6AFB1055}">
      <dsp:nvSpPr>
        <dsp:cNvPr id="0" name=""/>
        <dsp:cNvSpPr/>
      </dsp:nvSpPr>
      <dsp:spPr>
        <a:xfrm>
          <a:off x="2782112" y="3697530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MySQL</a:t>
          </a:r>
          <a:endParaRPr lang="en-US" sz="1900" kern="1200" dirty="0"/>
        </a:p>
      </dsp:txBody>
      <dsp:txXfrm>
        <a:off x="2820879" y="3736297"/>
        <a:ext cx="2006860" cy="1246056"/>
      </dsp:txXfrm>
    </dsp:sp>
    <dsp:sp modelId="{91E74CD5-B554-4B6A-8AC2-88E6A2176B20}">
      <dsp:nvSpPr>
        <dsp:cNvPr id="0" name=""/>
        <dsp:cNvSpPr/>
      </dsp:nvSpPr>
      <dsp:spPr>
        <a:xfrm>
          <a:off x="5098106" y="3477511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96372-1DF3-453B-84FA-F52CE1AD15CF}">
      <dsp:nvSpPr>
        <dsp:cNvPr id="0" name=""/>
        <dsp:cNvSpPr/>
      </dsp:nvSpPr>
      <dsp:spPr>
        <a:xfrm>
          <a:off x="5329706" y="3697530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alibri Light" panose="020F0302020204030204"/>
            </a:rPr>
            <a:t>PowerBI</a:t>
          </a:r>
          <a:endParaRPr lang="en-US" sz="1900" kern="1200" dirty="0" err="1"/>
        </a:p>
      </dsp:txBody>
      <dsp:txXfrm>
        <a:off x="5368473" y="3736297"/>
        <a:ext cx="2006860" cy="1246056"/>
      </dsp:txXfrm>
    </dsp:sp>
    <dsp:sp modelId="{99F95580-AA58-4DF9-9484-EC74408AD81F}">
      <dsp:nvSpPr>
        <dsp:cNvPr id="0" name=""/>
        <dsp:cNvSpPr/>
      </dsp:nvSpPr>
      <dsp:spPr>
        <a:xfrm>
          <a:off x="7645700" y="3477511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9440B-4F4A-4BFE-B21F-25208C7AE6BC}">
      <dsp:nvSpPr>
        <dsp:cNvPr id="0" name=""/>
        <dsp:cNvSpPr/>
      </dsp:nvSpPr>
      <dsp:spPr>
        <a:xfrm>
          <a:off x="7877299" y="3697530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Python(Twilio)</a:t>
          </a:r>
        </a:p>
      </dsp:txBody>
      <dsp:txXfrm>
        <a:off x="7916066" y="3736297"/>
        <a:ext cx="2006860" cy="1246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1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57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3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5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3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7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5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udents4bestevidence.net/blog/2015/07/24/nominal-ordinal-numerical-variable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creativecommons.org/licenses/by-nd/3.0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19A355E-5B16-8E6D-64C6-5B1E13CB67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111" r="17962" b="1"/>
          <a:stretch/>
        </p:blipFill>
        <p:spPr>
          <a:xfrm>
            <a:off x="1" y="-5"/>
            <a:ext cx="4060014" cy="5020241"/>
          </a:xfrm>
          <a:custGeom>
            <a:avLst/>
            <a:gdLst/>
            <a:ahLst/>
            <a:cxnLst/>
            <a:rect l="l" t="t" r="r" b="b"/>
            <a:pathLst>
              <a:path w="4060014" h="5020241">
                <a:moveTo>
                  <a:pt x="0" y="0"/>
                </a:moveTo>
                <a:lnTo>
                  <a:pt x="4060014" y="0"/>
                </a:lnTo>
                <a:lnTo>
                  <a:pt x="4060014" y="451006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7" name="Picture 7" descr="Businessperson on a computer">
            <a:extLst>
              <a:ext uri="{FF2B5EF4-FFF2-40B4-BE49-F238E27FC236}">
                <a16:creationId xmlns:a16="http://schemas.microsoft.com/office/drawing/2014/main" id="{785F8F42-6547-59DA-768F-6A9D09B370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067" r="13660" b="-1"/>
          <a:stretch/>
        </p:blipFill>
        <p:spPr>
          <a:xfrm>
            <a:off x="8131987" y="-7"/>
            <a:ext cx="4059709" cy="4542350"/>
          </a:xfrm>
          <a:custGeom>
            <a:avLst/>
            <a:gdLst/>
            <a:ahLst/>
            <a:cxnLst/>
            <a:rect l="l" t="t" r="r" b="b"/>
            <a:pathLst>
              <a:path w="4059709" h="4542350">
                <a:moveTo>
                  <a:pt x="0" y="0"/>
                </a:moveTo>
                <a:lnTo>
                  <a:pt x="4059709" y="0"/>
                </a:lnTo>
                <a:lnTo>
                  <a:pt x="4059709" y="4057991"/>
                </a:lnTo>
                <a:lnTo>
                  <a:pt x="3782959" y="4110187"/>
                </a:lnTo>
                <a:lnTo>
                  <a:pt x="3507426" y="4159931"/>
                </a:lnTo>
                <a:lnTo>
                  <a:pt x="3230675" y="4208624"/>
                </a:lnTo>
                <a:lnTo>
                  <a:pt x="2952704" y="4250310"/>
                </a:lnTo>
                <a:lnTo>
                  <a:pt x="2675953" y="4292347"/>
                </a:lnTo>
                <a:lnTo>
                  <a:pt x="2397982" y="4331582"/>
                </a:lnTo>
                <a:lnTo>
                  <a:pt x="2123669" y="4365211"/>
                </a:lnTo>
                <a:lnTo>
                  <a:pt x="1845698" y="4397089"/>
                </a:lnTo>
                <a:lnTo>
                  <a:pt x="1568947" y="4426165"/>
                </a:lnTo>
                <a:lnTo>
                  <a:pt x="1297072" y="4451387"/>
                </a:lnTo>
                <a:lnTo>
                  <a:pt x="1021540" y="4476609"/>
                </a:lnTo>
                <a:lnTo>
                  <a:pt x="749665" y="4497628"/>
                </a:lnTo>
                <a:lnTo>
                  <a:pt x="477790" y="4514092"/>
                </a:lnTo>
                <a:lnTo>
                  <a:pt x="207135" y="4531258"/>
                </a:lnTo>
                <a:lnTo>
                  <a:pt x="0" y="4542350"/>
                </a:lnTo>
                <a:close/>
              </a:path>
            </a:pathLst>
          </a:custGeom>
        </p:spPr>
      </p:pic>
      <p:sp>
        <p:nvSpPr>
          <p:cNvPr id="5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2C7F1-7483-49D9-0782-D300A74EAF5D}"/>
              </a:ext>
            </a:extLst>
          </p:cNvPr>
          <p:cNvSpPr txBox="1"/>
          <p:nvPr/>
        </p:nvSpPr>
        <p:spPr>
          <a:xfrm>
            <a:off x="716528" y="4820228"/>
            <a:ext cx="10407602" cy="11182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Revolutionizing Sales Performance ::</a:t>
            </a:r>
            <a:br>
              <a:rPr lang="en-US" sz="2600" b="1" dirty="0">
                <a:latin typeface="+mj-lt"/>
                <a:ea typeface="+mj-ea"/>
                <a:cs typeface="+mj-cs"/>
              </a:rPr>
            </a:br>
            <a:r>
              <a:rPr lang="en-US" sz="26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Power BI's Data Driven Insights</a:t>
            </a:r>
          </a:p>
        </p:txBody>
      </p:sp>
      <p:pic>
        <p:nvPicPr>
          <p:cNvPr id="12" name="Picture 12" descr="HD wallpaper: agenda, american, analysis, business, business people ...">
            <a:extLst>
              <a:ext uri="{FF2B5EF4-FFF2-40B4-BE49-F238E27FC236}">
                <a16:creationId xmlns:a16="http://schemas.microsoft.com/office/drawing/2014/main" id="{713D31BB-AA88-401A-2C98-2816ABB8B4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902" r="22901" b="-1"/>
          <a:stretch/>
        </p:blipFill>
        <p:spPr>
          <a:xfrm>
            <a:off x="4060015" y="10"/>
            <a:ext cx="4071972" cy="4583093"/>
          </a:xfrm>
          <a:custGeom>
            <a:avLst/>
            <a:gdLst/>
            <a:ahLst/>
            <a:cxnLst/>
            <a:rect l="l" t="t" r="r" b="b"/>
            <a:pathLst>
              <a:path w="4071972" h="4583103">
                <a:moveTo>
                  <a:pt x="0" y="0"/>
                </a:moveTo>
                <a:lnTo>
                  <a:pt x="4071972" y="0"/>
                </a:lnTo>
                <a:lnTo>
                  <a:pt x="4071972" y="4542358"/>
                </a:lnTo>
                <a:lnTo>
                  <a:pt x="4011042" y="4545620"/>
                </a:lnTo>
                <a:lnTo>
                  <a:pt x="3745263" y="4555779"/>
                </a:lnTo>
                <a:lnTo>
                  <a:pt x="3479483" y="4564537"/>
                </a:lnTo>
                <a:lnTo>
                  <a:pt x="3216143" y="4572944"/>
                </a:lnTo>
                <a:lnTo>
                  <a:pt x="2956461" y="4576798"/>
                </a:lnTo>
                <a:lnTo>
                  <a:pt x="2696778" y="4581001"/>
                </a:lnTo>
                <a:lnTo>
                  <a:pt x="2440752" y="4583103"/>
                </a:lnTo>
                <a:lnTo>
                  <a:pt x="2187164" y="4581001"/>
                </a:lnTo>
                <a:lnTo>
                  <a:pt x="1936015" y="4581001"/>
                </a:lnTo>
                <a:lnTo>
                  <a:pt x="1687305" y="4576798"/>
                </a:lnTo>
                <a:lnTo>
                  <a:pt x="1443471" y="4570492"/>
                </a:lnTo>
                <a:lnTo>
                  <a:pt x="1202077" y="4564537"/>
                </a:lnTo>
                <a:lnTo>
                  <a:pt x="965557" y="4557881"/>
                </a:lnTo>
                <a:lnTo>
                  <a:pt x="730256" y="4547722"/>
                </a:lnTo>
                <a:lnTo>
                  <a:pt x="498615" y="4536862"/>
                </a:lnTo>
                <a:lnTo>
                  <a:pt x="271848" y="4527054"/>
                </a:lnTo>
                <a:lnTo>
                  <a:pt x="0" y="4510054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FC8A3C-012E-D42A-EE35-489A17398CBC}"/>
              </a:ext>
            </a:extLst>
          </p:cNvPr>
          <p:cNvSpPr txBox="1"/>
          <p:nvPr/>
        </p:nvSpPr>
        <p:spPr>
          <a:xfrm>
            <a:off x="9468177" y="665794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79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FBA5F03B-0736-3CA5-2FCD-91EAA6E2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66" y="1646691"/>
            <a:ext cx="3865107" cy="28988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E6B91-169B-1E8D-B57A-EB3A3F251BE6}"/>
              </a:ext>
            </a:extLst>
          </p:cNvPr>
          <p:cNvSpPr txBox="1"/>
          <p:nvPr/>
        </p:nvSpPr>
        <p:spPr>
          <a:xfrm>
            <a:off x="5510284" y="1944806"/>
            <a:ext cx="58685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Google Sans"/>
                <a:ea typeface="Google Sans"/>
                <a:cs typeface="Google Sans"/>
              </a:rPr>
              <a:t>Twilio is a cloud communications platform that enables developers to build and run communications applications. It provides a set of APIs and SDKs that allow developers to integrate voice, video, and messaging into their applications.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4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1B85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DE5B37-60D6-9AF5-45E3-B07932867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4" r="1" b="20495"/>
          <a:stretch/>
        </p:blipFill>
        <p:spPr>
          <a:xfrm>
            <a:off x="700333" y="666213"/>
            <a:ext cx="10848200" cy="5548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01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FC994D4-BE3B-836B-EE70-20DFA8C2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46" y="691349"/>
            <a:ext cx="7874155" cy="55146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68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4645A-ADE4-FD81-5420-F74BAC794E3F}"/>
              </a:ext>
            </a:extLst>
          </p:cNvPr>
          <p:cNvSpPr txBox="1"/>
          <p:nvPr/>
        </p:nvSpPr>
        <p:spPr>
          <a:xfrm>
            <a:off x="2679211" y="757116"/>
            <a:ext cx="68262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Scan This You will get Insights </a:t>
            </a:r>
          </a:p>
        </p:txBody>
      </p:sp>
      <p:pic>
        <p:nvPicPr>
          <p:cNvPr id="3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181D1E4-1CCF-81B2-C107-23EB49A4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46" y="252632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5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7F79F-1F15-8A26-DBED-5E15D4BDEACD}"/>
              </a:ext>
            </a:extLst>
          </p:cNvPr>
          <p:cNvSpPr txBox="1"/>
          <p:nvPr/>
        </p:nvSpPr>
        <p:spPr>
          <a:xfrm>
            <a:off x="3389922" y="2471616"/>
            <a:ext cx="540971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Dr. Mani Singh  as Supervisor</a:t>
            </a:r>
            <a:endParaRPr lang="en-US"/>
          </a:p>
          <a:p>
            <a:pPr algn="ctr"/>
            <a:endParaRPr lang="en-US" dirty="0"/>
          </a:p>
          <a:p>
            <a:pPr algn="ctr"/>
            <a:r>
              <a:rPr lang="en-US" dirty="0"/>
              <a:t>Dharmbir as Project Lead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Abhinav Anand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Ayush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9E01-F97C-8DEE-DF0F-28A8907F9AED}"/>
              </a:ext>
            </a:extLst>
          </p:cNvPr>
          <p:cNvSpPr txBox="1"/>
          <p:nvPr/>
        </p:nvSpPr>
        <p:spPr>
          <a:xfrm>
            <a:off x="1990480" y="549519"/>
            <a:ext cx="751009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43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able, timeline&#10;&#10;Description automatically generated">
            <a:extLst>
              <a:ext uri="{FF2B5EF4-FFF2-40B4-BE49-F238E27FC236}">
                <a16:creationId xmlns:a16="http://schemas.microsoft.com/office/drawing/2014/main" id="{86E5CE81-AC2A-50D9-47FB-6595C08B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37" y="1123527"/>
            <a:ext cx="6139733" cy="4604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07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6D67545-C690-5156-DDD1-067998A0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29" y="2113801"/>
            <a:ext cx="9049150" cy="26242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956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AA9979EF-0B72-76B5-D38B-4D1DFCD5A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123969"/>
              </p:ext>
            </p:extLst>
          </p:nvPr>
        </p:nvGraphicFramePr>
        <p:xfrm>
          <a:off x="957384" y="291123"/>
          <a:ext cx="9964614" cy="656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342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C0F41-A8C1-E1C3-A252-A021BB72112A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 MySQL for retrieving the data from the database into Power BI.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in power query.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Performed ETL process (Extract Transform and Load)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Created measure for needs and used them for creating visuals in PowerBi.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36384DF9-9043-3FE9-336E-3BD8C5620E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907" r="18855" b="-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514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D6A52-B779-ED00-402D-80838B633F30}"/>
              </a:ext>
            </a:extLst>
          </p:cNvPr>
          <p:cNvSpPr txBox="1"/>
          <p:nvPr/>
        </p:nvSpPr>
        <p:spPr>
          <a:xfrm>
            <a:off x="6683829" y="1447800"/>
            <a:ext cx="4397828" cy="3329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Analysis using MySQL</a:t>
            </a:r>
          </a:p>
        </p:txBody>
      </p:sp>
      <p:pic>
        <p:nvPicPr>
          <p:cNvPr id="3" name="Picture 3" descr="Graphical user interface, text, application">
            <a:extLst>
              <a:ext uri="{FF2B5EF4-FFF2-40B4-BE49-F238E27FC236}">
                <a16:creationId xmlns:a16="http://schemas.microsoft.com/office/drawing/2014/main" id="{039606CD-AAC9-80F1-DD7C-339323A31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2154700"/>
            <a:ext cx="5450557" cy="25481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929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2DAEE9C7-FDA9-701F-8CAF-771622B50B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2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B36D4-0A68-8C2E-8A63-166AE212FCF2}"/>
              </a:ext>
            </a:extLst>
          </p:cNvPr>
          <p:cNvSpPr txBox="1"/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Transforming data with the help of Power Query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1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2B1D8470-1D63-FFE1-19FF-036683DD13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232" r="31497" b="-9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752BB-47ED-9CDF-7E3F-BDE2D675AAF3}"/>
              </a:ext>
            </a:extLst>
          </p:cNvPr>
          <p:cNvSpPr txBox="1"/>
          <p:nvPr/>
        </p:nvSpPr>
        <p:spPr>
          <a:xfrm>
            <a:off x="5157277" y="504967"/>
            <a:ext cx="4767471" cy="3809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Here are some examples of how Power Query can be used to transform data: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Cleaning data. You can use Power Query to remove errors, duplicate values, and empty rows from data.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Filtering data. You can use Power Query to filter data based on criteria such as date, value, or text. 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Reshaping data. You can use Power Query to change the structure of data, such as by pivoting or unpivoting data.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021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9B281-B181-8DC8-14C1-438AD960B269}"/>
              </a:ext>
            </a:extLst>
          </p:cNvPr>
          <p:cNvSpPr txBox="1"/>
          <p:nvPr/>
        </p:nvSpPr>
        <p:spPr>
          <a:xfrm>
            <a:off x="7894765" y="1511829"/>
            <a:ext cx="4809594" cy="31496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Building Dashboard or Reports</a:t>
            </a:r>
          </a:p>
        </p:txBody>
      </p:sp>
      <p:pic>
        <p:nvPicPr>
          <p:cNvPr id="28" name="Picture 3" descr="Magnifying glass showing decling performance">
            <a:extLst>
              <a:ext uri="{FF2B5EF4-FFF2-40B4-BE49-F238E27FC236}">
                <a16:creationId xmlns:a16="http://schemas.microsoft.com/office/drawing/2014/main" id="{991F30C5-B916-A28B-B222-90A7C587B7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261" r="11321" b="-3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7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260</cp:revision>
  <dcterms:created xsi:type="dcterms:W3CDTF">2023-05-17T15:25:46Z</dcterms:created>
  <dcterms:modified xsi:type="dcterms:W3CDTF">2023-05-18T07:00:04Z</dcterms:modified>
</cp:coreProperties>
</file>