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79" r:id="rId3"/>
    <p:sldId id="280" r:id="rId4"/>
    <p:sldId id="281" r:id="rId5"/>
    <p:sldId id="283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696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nav-gupta-github?tab=repositories" TargetMode="External"/><Relationship Id="rId2" Type="http://schemas.openxmlformats.org/officeDocument/2006/relationships/hyperlink" Target="https://abhinav-gupta-github.github.io/clone-discord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Discord 2.0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76" y="6436652"/>
            <a:ext cx="3493008" cy="4381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Abhinav Gupta​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4DEB3-532D-654B-8E0B-91C846B2D16D}"/>
              </a:ext>
            </a:extLst>
          </p:cNvPr>
          <p:cNvSpPr txBox="1"/>
          <p:nvPr/>
        </p:nvSpPr>
        <p:spPr>
          <a:xfrm flipH="1">
            <a:off x="3747386" y="5431316"/>
            <a:ext cx="29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3945E-1FBD-A989-45C1-FD7F3A8850FD}"/>
              </a:ext>
            </a:extLst>
          </p:cNvPr>
          <p:cNvSpPr txBox="1"/>
          <p:nvPr/>
        </p:nvSpPr>
        <p:spPr>
          <a:xfrm>
            <a:off x="4065224" y="2710174"/>
            <a:ext cx="1806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Using:</a:t>
            </a:r>
          </a:p>
          <a:p>
            <a:r>
              <a:rPr lang="en-US" dirty="0">
                <a:solidFill>
                  <a:schemeClr val="tx2"/>
                </a:solidFill>
              </a:rPr>
              <a:t>- HTML</a:t>
            </a:r>
          </a:p>
          <a:p>
            <a:r>
              <a:rPr lang="en-US" dirty="0">
                <a:solidFill>
                  <a:schemeClr val="tx2"/>
                </a:solidFill>
              </a:rPr>
              <a:t>- CSS</a:t>
            </a:r>
          </a:p>
          <a:p>
            <a:r>
              <a:rPr lang="en-US" dirty="0">
                <a:solidFill>
                  <a:schemeClr val="tx2"/>
                </a:solidFill>
              </a:rPr>
              <a:t>- JavaScript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24" y="334471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24" y="1007933"/>
            <a:ext cx="9764838" cy="56903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Draw.io and UI Pages demo: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Login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Signup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User homepage​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​</a:t>
            </a:r>
            <a:r>
              <a:rPr lang="en-US" sz="2000" b="1" dirty="0"/>
              <a:t>Areas of growth: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Dynamic group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Dynamic chat loading based on group selected.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Integration of new functionality (upload files, emoji’s etc.)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What have I earned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Creating HTML pages by splitting the pages in row and column.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Hands on experience on using flex and grid in both the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Creating dynamic pages, section, nested section using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Event handler in JavaScript.</a:t>
            </a:r>
          </a:p>
          <a:p>
            <a:endParaRPr lang="en-US" sz="1800" dirty="0"/>
          </a:p>
          <a:p>
            <a:endParaRPr lang="en-US" dirty="0"/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3" y="457200"/>
            <a:ext cx="6766560" cy="768096"/>
          </a:xfrm>
        </p:spPr>
        <p:txBody>
          <a:bodyPr/>
          <a:lstStyle/>
          <a:p>
            <a:r>
              <a:rPr lang="en-US" dirty="0"/>
              <a:t>Draw.IO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853" y="1093093"/>
            <a:ext cx="1394075" cy="40652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1. Login Page: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FA572-A7CB-0E30-7F12-0C49EDDF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53" y="1499617"/>
            <a:ext cx="7372350" cy="52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20CC5-5AED-BAE2-08F6-717AEFC942E0}"/>
              </a:ext>
            </a:extLst>
          </p:cNvPr>
          <p:cNvSpPr txBox="1"/>
          <p:nvPr/>
        </p:nvSpPr>
        <p:spPr>
          <a:xfrm>
            <a:off x="363556" y="233974"/>
            <a:ext cx="269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2. User 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98A4B-FDDA-D21C-89EB-19D3A024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6" y="603306"/>
            <a:ext cx="10234671" cy="62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6028" y="320040"/>
            <a:ext cx="3200400" cy="274320"/>
          </a:xfrm>
        </p:spPr>
        <p:txBody>
          <a:bodyPr/>
          <a:lstStyle/>
          <a:p>
            <a:r>
              <a:rPr lang="en-US" sz="2000" b="1" dirty="0"/>
              <a:t>3. Chat box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D33D03-0A73-6444-7187-0EF6961F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5" y="838200"/>
            <a:ext cx="9597673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934968"/>
            <a:ext cx="4169664" cy="2176272"/>
          </a:xfrm>
        </p:spPr>
        <p:txBody>
          <a:bodyPr/>
          <a:lstStyle/>
          <a:p>
            <a:r>
              <a:rPr lang="en-US" dirty="0"/>
              <a:t>Abhinav Gupta</a:t>
            </a:r>
          </a:p>
          <a:p>
            <a:r>
              <a:rPr lang="en-US" sz="2000" dirty="0">
                <a:hlinkClick r:id="rId2"/>
              </a:rPr>
              <a:t>Discord 2.0</a:t>
            </a:r>
            <a:r>
              <a:rPr lang="en-US" sz="2000" dirty="0"/>
              <a:t> | </a:t>
            </a:r>
            <a:r>
              <a:rPr lang="en-US" sz="2000" dirty="0">
                <a:hlinkClick r:id="rId3"/>
              </a:rPr>
              <a:t>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{6094C923-48C0-4616-90B6-B11D28A53516}tf78438558_win32</Template>
  <TotalTime>40</TotalTime>
  <Words>132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Sabon Next LT</vt:lpstr>
      <vt:lpstr>Wingdings</vt:lpstr>
      <vt:lpstr>Office Theme</vt:lpstr>
      <vt:lpstr>Discord 2.0 </vt:lpstr>
      <vt:lpstr>AGENDA</vt:lpstr>
      <vt:lpstr>Draw.IO</vt:lpstr>
      <vt:lpstr>PowerPoint Presentation</vt:lpstr>
      <vt:lpstr>PowerPoint Presentation</vt:lpstr>
      <vt:lpstr>THANK YOU</vt:lpstr>
    </vt:vector>
  </TitlesOfParts>
  <Company>TietoEVRY India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2.0 </dc:title>
  <dc:subject/>
  <dc:creator>Abhinav Gupta</dc:creator>
  <cp:lastModifiedBy>Abhinav Gupta</cp:lastModifiedBy>
  <cp:revision>8</cp:revision>
  <dcterms:created xsi:type="dcterms:W3CDTF">2023-03-27T04:36:20Z</dcterms:created>
  <dcterms:modified xsi:type="dcterms:W3CDTF">2023-03-27T05:17:00Z</dcterms:modified>
</cp:coreProperties>
</file>