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e888754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e888754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e64d702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e64d702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600" y="3184850"/>
            <a:ext cx="1586225" cy="1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Hosted Backend in EC2 instance. Constantly running.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Implemented responsive loading screen with hints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Populated database with 1000+ pokemon from 150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MVP Singleplayer completed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Styling improvements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Gaming " id="63" name="Google Shape;63;p14" title="Gaming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800" y="3311400"/>
            <a:ext cx="1465875" cy="14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00" y="3041950"/>
            <a:ext cx="619625" cy="4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00" y="2571750"/>
            <a:ext cx="619625" cy="4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00" y="2066425"/>
            <a:ext cx="619625" cy="4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00" y="1580250"/>
            <a:ext cx="619625" cy="4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00" y="1152475"/>
            <a:ext cx="619625" cy="4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2" y="271450"/>
            <a:ext cx="9107174" cy="41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-"/>
            </a:pPr>
            <a:r>
              <a:rPr b="1" lang="en" sz="1400">
                <a:solidFill>
                  <a:srgbClr val="38761D"/>
                </a:solidFill>
              </a:rPr>
              <a:t>Milestone 2, 2/26 (completed): Complete basic CRUD database operations, Home page UI, and begin single player functionality</a:t>
            </a:r>
            <a:endParaRPr b="1" sz="14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-"/>
            </a:pPr>
            <a:r>
              <a:rPr b="1" lang="en" sz="1400">
                <a:solidFill>
                  <a:srgbClr val="38761D"/>
                </a:solidFill>
              </a:rPr>
              <a:t>Milestone 3, 3/12 (completed): Continue working on single player functionality, and finalize frontend design. </a:t>
            </a:r>
            <a:endParaRPr b="1" sz="14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-"/>
            </a:pPr>
            <a:r>
              <a:rPr b="1" lang="en" sz="1400">
                <a:solidFill>
                  <a:srgbClr val="38761D"/>
                </a:solidFill>
              </a:rPr>
              <a:t>Milestone 4, 4/16 (In Progress): Finish single player and host backend, Begin multiplayer functionality</a:t>
            </a:r>
            <a:endParaRPr b="1" sz="14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6, 4/23 (Tentative): Optimize singleplayer, improve documentation instructions and continue multiplayer development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7, 5/7 (Tentative): Full deployment(including multiplayer functionality)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rgbClr val="F1C232"/>
                </a:solidFill>
              </a:rPr>
              <a:t>Current Assignments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Abhinav: Continue multiplayer functionality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Breanna: Continue on reset round in singleplayer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Ken: Continue responsive styling improvements and development of point system and leaderboard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Prabhleen: Continue point system logic 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375" y="3480300"/>
            <a:ext cx="1321850" cy="13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8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Recreating issues faced by other team during setup (unclear setup instructions)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Hint cards wouldn’t resize properly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Integrating point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Figuring out libraries needed for multiplayer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075" y="3358350"/>
            <a:ext cx="1568225" cy="15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</a:t>
            </a:r>
            <a:r>
              <a:rPr b="1" lang="en" sz="2720">
                <a:solidFill>
                  <a:srgbClr val="B6D7A8"/>
                </a:solidFill>
              </a:rPr>
              <a:t>AudioVision</a:t>
            </a:r>
            <a:endParaRPr b="1" sz="2720">
              <a:solidFill>
                <a:srgbClr val="B6D7A8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34225" y="1217775"/>
            <a:ext cx="2748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20">
                <a:solidFill>
                  <a:schemeClr val="dk1"/>
                </a:solidFill>
              </a:rPr>
              <a:t>Setup feedback</a:t>
            </a:r>
            <a:endParaRPr sz="2200">
              <a:solidFill>
                <a:srgbClr val="AF7B51"/>
              </a:solidFill>
              <a:highlight>
                <a:schemeClr val="dk1"/>
              </a:highlight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397275" y="1217775"/>
            <a:ext cx="2748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20">
                <a:solidFill>
                  <a:schemeClr val="dk1"/>
                </a:solidFill>
              </a:rPr>
              <a:t>Game</a:t>
            </a:r>
            <a:r>
              <a:rPr b="1" lang="en" sz="2720">
                <a:solidFill>
                  <a:schemeClr val="dk1"/>
                </a:solidFill>
              </a:rPr>
              <a:t> feedback</a:t>
            </a:r>
            <a:endParaRPr sz="2200">
              <a:solidFill>
                <a:srgbClr val="AF7B51"/>
              </a:solidFill>
              <a:highlight>
                <a:schemeClr val="dk1"/>
              </a:highlight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03250" y="1983400"/>
            <a:ext cx="398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- Documentation was good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weird react dependencies errors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Have some null images in the database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Does the sound still play for those pokemon?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Clicking Pokedex Entry enlarges the boxes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Maybe counter should say Round and start at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162675" y="1983400"/>
            <a:ext cx="29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&lt;insert feedback here&gt;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&lt;insert feedback here&gt;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Hosted our </a:t>
            </a:r>
            <a:r>
              <a:rPr lang="en" sz="2300">
                <a:solidFill>
                  <a:schemeClr val="dk1"/>
                </a:solidFill>
              </a:rPr>
              <a:t>backend online, so hopefully that resolves backend running issues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Will consider and incorporate the other feedback and suggestions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875" y="2879350"/>
            <a:ext cx="1778225" cy="17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