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8cb3ae2b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8cb3ae2b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0dd212a8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0dd212a8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8cb3ae2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8cb3ae2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e888754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e888754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36b4ee466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36b4ee466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e8887544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e8887544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e64d7027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e64d7027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8cb3ae2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8cb3ae2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8cb3ae2b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08cb3ae2b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c2d5f7a3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c2d5f7a3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That Pokemon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415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63"/>
              <a:t>Team Treehouse: </a:t>
            </a:r>
            <a:endParaRPr sz="316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63"/>
              <a:t>Ken Ho, Abhinav Selvaraj, Breanna Chi (lead), Prabhleen Bagri</a:t>
            </a:r>
            <a:endParaRPr sz="316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4600" y="3184850"/>
            <a:ext cx="1586225" cy="15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Feedback from Luna R.</a:t>
            </a:r>
            <a:endParaRPr b="1" sz="2720"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2897650" y="944300"/>
            <a:ext cx="5566200" cy="14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</a:pPr>
            <a:r>
              <a:rPr lang="en" sz="1600">
                <a:solidFill>
                  <a:srgbClr val="FFFFFF"/>
                </a:solidFill>
              </a:rPr>
              <a:t>Clean and simple user interface, like the real game handle.</a:t>
            </a:r>
            <a:endParaRPr sz="1600">
              <a:solidFill>
                <a:srgbClr val="FFFFFF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</a:pPr>
            <a:r>
              <a:rPr lang="en" sz="1600">
                <a:solidFill>
                  <a:srgbClr val="FFFFFF"/>
                </a:solidFill>
              </a:rPr>
              <a:t>Keep up the good work.</a:t>
            </a:r>
            <a:endParaRPr sz="1600">
              <a:solidFill>
                <a:srgbClr val="FFFFFF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</a:pPr>
            <a:r>
              <a:rPr lang="en" sz="1600">
                <a:solidFill>
                  <a:srgbClr val="FFFFFF"/>
                </a:solidFill>
              </a:rPr>
              <a:t>Some suggestions: Maybe the whole </a:t>
            </a:r>
            <a:r>
              <a:rPr lang="en" sz="1600">
                <a:solidFill>
                  <a:srgbClr val="FFFFFF"/>
                </a:solidFill>
              </a:rPr>
              <a:t>interface</a:t>
            </a:r>
            <a:r>
              <a:rPr lang="en" sz="1600">
                <a:solidFill>
                  <a:srgbClr val="FFFFFF"/>
                </a:solidFill>
              </a:rPr>
              <a:t> can be enlarged a little bit to cover more portion of the screen.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333"/>
              <a:buFont typeface="Arial"/>
              <a:buNone/>
            </a:pPr>
            <a:r>
              <a:t/>
            </a:r>
            <a:endParaRPr sz="1200">
              <a:solidFill>
                <a:srgbClr val="9E9E9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333"/>
              <a:buFont typeface="Arial"/>
              <a:buNone/>
            </a:pPr>
            <a:r>
              <a:t/>
            </a:r>
            <a:endParaRPr sz="1200">
              <a:solidFill>
                <a:srgbClr val="9E9E9E"/>
              </a:solidFill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2200"/>
            <a:ext cx="3048600" cy="232455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2669425" y="3038350"/>
            <a:ext cx="6358800" cy="18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20">
                <a:solidFill>
                  <a:schemeClr val="dk1"/>
                </a:solidFill>
              </a:rPr>
              <a:t>Expert user experience on building/testing the product:</a:t>
            </a:r>
            <a:endParaRPr sz="2200">
              <a:solidFill>
                <a:srgbClr val="AF7B51"/>
              </a:solidFill>
              <a:highlight>
                <a:schemeClr val="dk1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We were able to run the frontend. However, we weren’t able to run the backend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rgbClr val="FFFFFF"/>
                </a:solidFill>
              </a:rPr>
              <a:t>Setup instructions could be more clear  and detailed. </a:t>
            </a:r>
            <a:endParaRPr sz="2200">
              <a:solidFill>
                <a:srgbClr val="AF7B5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397"/>
              <a:buFont typeface="Arial"/>
              <a:buNone/>
            </a:pPr>
            <a:r>
              <a:rPr b="1" lang="en" sz="2720"/>
              <a:t>Our Response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Hosted our </a:t>
            </a:r>
            <a:r>
              <a:rPr lang="en" sz="2300">
                <a:solidFill>
                  <a:schemeClr val="dk1"/>
                </a:solidFill>
              </a:rPr>
              <a:t>backend online, so hopefully that resolves backend running issues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Will consider and incorporate the other feedback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9875" y="2879350"/>
            <a:ext cx="1778225" cy="177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Accomplishments </a:t>
            </a:r>
            <a:r>
              <a:rPr b="1" lang="en" sz="2620"/>
              <a:t> </a:t>
            </a:r>
            <a:endParaRPr b="1" sz="262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All Pokemon are now guaranteed to be unique</a:t>
            </a:r>
            <a:endParaRPr sz="25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Home Page now stays the same relative to screen size</a:t>
            </a:r>
            <a:endParaRPr sz="25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Added routing from home page to game page</a:t>
            </a:r>
            <a:endParaRPr sz="25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End page more or less finished as well</a:t>
            </a:r>
            <a:endParaRPr sz="25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Hints now reset after each round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00" y="839775"/>
            <a:ext cx="1238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50" y="1468000"/>
            <a:ext cx="1238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50" y="2085000"/>
            <a:ext cx="1238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aming " id="66" name="Google Shape;66;p14" title="Gaming 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6800" y="3311400"/>
            <a:ext cx="1465875" cy="14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50" y="2775525"/>
            <a:ext cx="12382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Accomplishments(Cont) </a:t>
            </a:r>
            <a:r>
              <a:rPr b="1" lang="en" sz="2620"/>
              <a:t> </a:t>
            </a:r>
            <a:endParaRPr b="1" sz="2620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Added slight audio delay after Pokemon are shown</a:t>
            </a:r>
            <a:endParaRPr sz="25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Hosted backend successfully on an AWS EC2 instance</a:t>
            </a:r>
            <a:endParaRPr sz="25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Created a Rules page that explains the rules of the game</a:t>
            </a:r>
            <a:endParaRPr sz="25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00" y="839775"/>
            <a:ext cx="1238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50" y="1468000"/>
            <a:ext cx="1238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50" y="2085000"/>
            <a:ext cx="1238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aming " id="77" name="Google Shape;77;p15" title="Gaming 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6800" y="3311400"/>
            <a:ext cx="1465875" cy="14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95375" cy="52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2" y="271450"/>
            <a:ext cx="9107174" cy="41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Milestones (updated) </a:t>
            </a:r>
            <a:endParaRPr b="1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017725"/>
            <a:ext cx="8703900" cy="3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Milestone 2, 2/26 (completed): Complete basic CRUD database operations, Home page UI, and begin single player functionality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Milestone 3, 3/12 (completed): Continue working on single player functionality, and finalize frontend design. 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 sz="1400">
                <a:solidFill>
                  <a:schemeClr val="dk1"/>
                </a:solidFill>
              </a:rPr>
              <a:t>Milestone 4, 4/16 (In Progress): Finish single player and host backend, Begin multiplayer functionality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Milestone 6, 4/23 (Tentative): Completed working prototype 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Milestone 7, 5/7 (Tentative): Full deployment(including multiplayer functionality)</a:t>
            </a:r>
            <a:endParaRPr sz="1400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3075" y="3666225"/>
            <a:ext cx="1322525" cy="1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Job assignments </a:t>
            </a:r>
            <a:endParaRPr b="1" sz="2620"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Job Assignments (4/2-4/16)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Abhinav: Hosted Backend and added audio delay, added more Pokemon to the DB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Breanna: Working on reset round on Pokemon selection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Ken: Create rule page, Routing for home page, improving CSS styling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Prabhleen: Finish routing point system 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3375" y="3480300"/>
            <a:ext cx="1321850" cy="13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Blockers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823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Issue with react dependencies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Fitting all components properly within the “box”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4075" y="3358350"/>
            <a:ext cx="1568225" cy="156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81551"/>
            <a:ext cx="6863676" cy="26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