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477acae1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477acae1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477acae1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477acae1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477acae1c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477acae1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77acae1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477acae1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477acae1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477acae1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Ho(Lead),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075" y="2797175"/>
            <a:ext cx="3232351" cy="226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a single or multi player sound based game that is on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 join a “room” via a link or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will be given a sound that a Pokemon makes, and must correctly identify the Pokemon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person to guess correctly scores a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next </a:t>
            </a:r>
            <a:r>
              <a:rPr lang="en"/>
              <a:t>question</a:t>
            </a:r>
            <a:r>
              <a:rPr lang="en"/>
              <a:t> when a player answers correctly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player can ask for </a:t>
            </a:r>
            <a:r>
              <a:rPr lang="en"/>
              <a:t>hints if they are stuck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Pokedex entry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Silhouette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50" y="1911150"/>
            <a:ext cx="3232350" cy="32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Front End: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HTML, CSS, JS, Framework(if needed)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Back End: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SQL(MySQL), Java, JDBC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Version Control: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Git/GitHub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Environments: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VS Code/Eclipse</a:t>
            </a:r>
            <a:endParaRPr sz="17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50" y="2227200"/>
            <a:ext cx="2575450" cy="2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950" y="0"/>
            <a:ext cx="925095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Assignments/Milestones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 Assignments: Backend focused in the </a:t>
            </a:r>
            <a:r>
              <a:rPr lang="en" sz="2000"/>
              <a:t>beginning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Milestones (TBD):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1: Finishing POC and setting up work environment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2: </a:t>
            </a:r>
            <a:r>
              <a:rPr lang="en" sz="1600"/>
              <a:t>Populating database and running test queries, and connecting using JDBC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3: Start implementing basic functionality for one player and start working on front ned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4: Finish implementing single player functionality and start multiplayer functionality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5: Finish frontend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6: Finish testing and try to host publicly available website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Milestone 7: Add animations, make the game more interactive, add background music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277" y="42125"/>
            <a:ext cx="2569450" cy="177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forward to this Semester?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Reinforce version control best practices since it will be vital when working in the industry.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Adopt AGILE workflow methodologies.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 in-demand programming languages such as JS, React, and Python.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Produce projects that are marketable and sufficiently complex to be included in Resume.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 and gain inspiration from other talented groups.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