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8cb3ae2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8cb3ae2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c2d5f7a3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c2d5f7a3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8cb3ae2b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8cb3ae2b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8cb3ae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8cb3ae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c2d5f7a3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c2d5f7a3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c2d5f7a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c2d5f7a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c2d5f7a3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c2d5f7a3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8cb3ae2b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8cb3ae2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8cb3ae2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8cb3ae2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8cb3ae2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8cb3ae2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That Pokemon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15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Team Treehouse: </a:t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Ken Ho(Lead), Abhinav Selvaraj, Breanna Chi, Prabhleen Bagri</a:t>
            </a:r>
            <a:endParaRPr sz="316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750" y="2571750"/>
            <a:ext cx="2617250" cy="26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assignments 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Job Assignments (2/13 - 2/17)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Abhinav: Setup boilerplate code for MongoDB database and prepare slides for weekly presentation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Breanna: Familiarize with GitHub’s branching processes, working on the Mobile UI, and work with Prabhleen to host to itch.io and eventually integrate multiplayer functionality into the project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Ken: Finalize project wireframe and develop UI for front end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Prabhleen: Research best platform to host by assessing each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pros. U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nderstand the integration process with AWS services as a potential hosting platform. Familiarize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itch.io to host as well as GitHub’s branching processes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Blockers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Need to use </a:t>
            </a:r>
            <a:r>
              <a:rPr lang="en" sz="2000"/>
              <a:t>special</a:t>
            </a:r>
            <a:r>
              <a:rPr lang="en" sz="2000"/>
              <a:t> way to store .wav files in MongoDB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GitHub repo has directory and branch issues that need to be fixed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Tech Stack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Front End: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HTML, CSS, React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 End: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Java, MongoDB, Spring Boot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Hosting Service 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Itch.io 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free, easy download, supports larger files and more builds, commercial use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Also considered Github pages and AWS </a:t>
            </a:r>
            <a:endParaRPr sz="19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925" y="254700"/>
            <a:ext cx="2448349" cy="24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Weeks Accomplishments 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Finalized tech stack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Set up development environment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Populated MongoDB database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Started back-end development 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Produced Initial Wireframe for front-end UI</a:t>
            </a:r>
            <a:endParaRPr sz="2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125" y="3130625"/>
            <a:ext cx="2835800" cy="189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5" y="61339"/>
            <a:ext cx="9111876" cy="4981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7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(updated UI)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800" y="945375"/>
            <a:ext cx="6638900" cy="383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00" y="132950"/>
            <a:ext cx="7804899" cy="47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updated 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017725"/>
            <a:ext cx="87039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2, 2/26 (In Progress): Complete basic CRUD database operations, Home page UI, and begin single player functionality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3, 3/12 (Tentative): Continue working on single player functionality, and finalize frontend design.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4, 3/26 (Tentative): Finish single player functionality, start multiplayer functionality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5, 4/9 (Tentative): Continue working on multiplayer functionality and continue developing frontend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6, 4/23 (Tentative): Completed working prototype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7, 5/7 (Tentative): Full deployment(including multiplayer functionality)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