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0dd212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0dd212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c2d5f7a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c2d5f7a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c2d5f7a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c2d5f7a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c2d5f7a3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c2d5f7a3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Selvaraj(lead),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950" y="3091875"/>
            <a:ext cx="1874356" cy="18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en" sz="2720"/>
              <a:t>Our Response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Appreciate the input and look forward to </a:t>
            </a:r>
            <a:r>
              <a:rPr lang="en" sz="2000">
                <a:solidFill>
                  <a:schemeClr val="dk1"/>
                </a:solidFill>
              </a:rPr>
              <a:t>collaborating</a:t>
            </a:r>
            <a:r>
              <a:rPr lang="en" sz="2000">
                <a:solidFill>
                  <a:schemeClr val="dk1"/>
                </a:solidFill>
              </a:rPr>
              <a:t> in the future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Glad that our project seemed simple to setup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Looking forward to share ways to store audio files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949" y="2491575"/>
            <a:ext cx="1943350" cy="23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Created Front-end </a:t>
            </a:r>
            <a:endParaRPr sz="25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Connect Front-end to Back-end</a:t>
            </a:r>
            <a:endParaRPr sz="25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Ability to display random Pokemon on website</a:t>
            </a:r>
            <a:endParaRPr sz="25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Fixed Github repo issues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063" y="2858100"/>
            <a:ext cx="1967012" cy="21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48" y="1152475"/>
            <a:ext cx="82754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48" y="1725175"/>
            <a:ext cx="82754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48" y="2285400"/>
            <a:ext cx="82754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48" y="2880400"/>
            <a:ext cx="82754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44"/>
            <a:ext cx="9144000" cy="497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Documentation</a:t>
            </a:r>
            <a:r>
              <a:rPr b="1" lang="en"/>
              <a:t> for Application Users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34250"/>
            <a:ext cx="83265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Single player game or Multiplayer game room with other players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Player(s) will have to guess Pokemon from a Pokemon cry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Get 60 seconds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Longer it takes or more hints given, will deduct points from score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050" y="2338950"/>
            <a:ext cx="1574900" cy="20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445050" y="2768425"/>
            <a:ext cx="3888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Single: End game will show standing of player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Multiplayer: the standings of those who earned most points in order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9206" l="0" r="0" t="0"/>
          <a:stretch/>
        </p:blipFill>
        <p:spPr>
          <a:xfrm>
            <a:off x="421125" y="2490250"/>
            <a:ext cx="3023925" cy="24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Documentation</a:t>
            </a:r>
            <a:r>
              <a:rPr b="1" lang="en" sz="2620"/>
              <a:t> for Expert Users</a:t>
            </a:r>
            <a:endParaRPr b="1" sz="262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Pull code from GitHub Repo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Under dev, there will be two folders: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Who’s that pokemon = backend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PokemonClient/Game-v1 = frontend</a:t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Launch application.java for backend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For frontend, make sure npm is installed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Under the </a:t>
            </a:r>
            <a:r>
              <a:rPr lang="en" sz="2200">
                <a:solidFill>
                  <a:schemeClr val="dk1"/>
                </a:solidFill>
              </a:rPr>
              <a:t>directory</a:t>
            </a:r>
            <a:r>
              <a:rPr lang="en" sz="2200">
                <a:solidFill>
                  <a:schemeClr val="dk1"/>
                </a:solidFill>
              </a:rPr>
              <a:t> game-v1, call npm start in terminal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Will only work correctly if backend is running simultaneously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 VsCode, need to create two windows and have two terminals running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Must have CORS extension for now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325" y="702200"/>
            <a:ext cx="2072975" cy="22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2, 2/26 (In Progress): Complete basic CRUD database operations, Home page UI, and begin single player functionality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3, 3/12 (Tentative): Continue working on single player functionality, and finalize frontend design. 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4, 3/26 (Tentative): Finish single player functionality, start multiplayer functionality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5, 4/9 (Tentative): Continue working on multiplayer functionality and continue developing frontend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6, 4/23 (Tentative): Completed working prototype 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7, 5/7 (Tentative): Full deployment(including multiplayer functionality)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275" y="3438025"/>
            <a:ext cx="1385325" cy="14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Job assignments </a:t>
            </a:r>
            <a:endParaRPr b="1" sz="262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(2/22 - 3/2)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Continue population database and working on Front-end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Working on Front-end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Continue working on UI/UX and gameplay loop, start working on Front-end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Working on Front-end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25" y="3793225"/>
            <a:ext cx="1178950" cy="126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Still figuring out how to store audio files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Chrome’s network protocol and access control issues such as: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100"/>
              <a:t>Access to XMLHttpRequest at 'http://localhost:8080/api/v1/pokemon/random' from</a:t>
            </a:r>
            <a:br>
              <a:rPr i="1" lang="en" sz="1100"/>
            </a:br>
            <a:r>
              <a:rPr i="1" lang="en" sz="1100"/>
              <a:t>origin 'http://localhost:3000' has been blocked by </a:t>
            </a:r>
            <a:br>
              <a:rPr i="1" lang="en" sz="1100"/>
            </a:br>
            <a:r>
              <a:rPr i="1" lang="en" sz="1100"/>
              <a:t>CORS policy: No 'Access-Control-Allow-Origin' header is present on the requested resource.</a:t>
            </a:r>
            <a:endParaRPr i="1" sz="11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549" y="2571750"/>
            <a:ext cx="1651749" cy="22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from AudioVision</a:t>
            </a:r>
            <a:endParaRPr b="1" sz="272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456775" y="1107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User Experience</a:t>
            </a:r>
            <a:endParaRPr sz="25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Simple test button for front-back connection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Project simple to set up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075" y="1409700"/>
            <a:ext cx="30480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1075" y="3366375"/>
            <a:ext cx="1445875" cy="16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